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259" r:id="rId3"/>
    <p:sldId id="261" r:id="rId4"/>
    <p:sldId id="258" r:id="rId5"/>
    <p:sldId id="263" r:id="rId6"/>
    <p:sldId id="270" r:id="rId7"/>
    <p:sldId id="310" r:id="rId8"/>
    <p:sldId id="311" r:id="rId9"/>
    <p:sldId id="312" r:id="rId10"/>
    <p:sldId id="313" r:id="rId11"/>
    <p:sldId id="280" r:id="rId12"/>
    <p:sldId id="265" r:id="rId13"/>
    <p:sldId id="314" r:id="rId14"/>
    <p:sldId id="318" r:id="rId15"/>
    <p:sldId id="317" r:id="rId16"/>
    <p:sldId id="316" r:id="rId17"/>
    <p:sldId id="315" r:id="rId18"/>
    <p:sldId id="320" r:id="rId19"/>
    <p:sldId id="321" r:id="rId20"/>
    <p:sldId id="322" r:id="rId21"/>
    <p:sldId id="288" r:id="rId22"/>
  </p:sldIdLst>
  <p:sldSz cx="9144000" cy="5143500" type="screen16x9"/>
  <p:notesSz cx="6858000" cy="9144000"/>
  <p:embeddedFontLst>
    <p:embeddedFont>
      <p:font typeface="Cafe24 Ssurround" pitchFamily="2" charset="-127"/>
      <p:bold r:id="rId24"/>
    </p:embeddedFont>
    <p:embeddedFont>
      <p:font typeface="CAFE24 SSURROUND AIR" pitchFamily="2" charset="-127"/>
      <p:regular r:id="rId25"/>
    </p:embeddedFont>
    <p:embeddedFont>
      <p:font typeface="Fira Sans Extra Condensed Medium" panose="020B0600000101010101" charset="0"/>
      <p:regular r:id="rId26"/>
      <p:bold r:id="rId27"/>
      <p:italic r:id="rId28"/>
      <p:boldItalic r:id="rId29"/>
    </p:embeddedFont>
    <p:embeddedFont>
      <p:font typeface="Righteous" panose="020B0600000101010101" charset="0"/>
      <p:regular r:id="rId30"/>
    </p:embeddedFont>
    <p:embeddedFont>
      <p:font typeface="Varela Round" panose="00000500000000000000" pitchFamily="2" charset="-79"/>
      <p:regular r:id="rId31"/>
    </p:embeddedFont>
    <p:embeddedFont>
      <p:font typeface="Work Sans Light" pitchFamily="2" charset="0"/>
      <p:regular r:id="rId32"/>
      <p:bold r:id="rId33"/>
      <p:italic r:id="rId34"/>
      <p:boldItalic r:id="rId35"/>
    </p:embeddedFont>
    <p:embeddedFont>
      <p:font typeface="Work Sans Medium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BB2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8DCB2-9114-4A87-815B-AB9169ADB9A7}">
  <a:tblStyle styleId="{ABF8DCB2-9114-4A87-815B-AB9169ADB9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A713F0-F2C3-4CC1-A389-2554A1A561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4"/>
    <p:restoredTop sz="94694"/>
  </p:normalViewPr>
  <p:slideViewPr>
    <p:cSldViewPr snapToGrid="0" snapToObjects="1">
      <p:cViewPr varScale="1">
        <p:scale>
          <a:sx n="157" d="100"/>
          <a:sy n="157" d="100"/>
        </p:scale>
        <p:origin x="269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3012df1a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3012df1a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5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3012df1a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3012df1a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210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71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80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702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720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399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25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310a5ef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310a5ef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501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3012df1a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3012df1a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012df1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012df1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012df1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3012df1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012df1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012df1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012df1a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012df1a5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012df1a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3012df1a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52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3012df1a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3012df1a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61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3012df1a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3012df1a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93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001902" y="2100325"/>
            <a:ext cx="5100000" cy="188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7781" y="3528899"/>
            <a:ext cx="20874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2021610" y="4205550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4395528" y="4118203"/>
            <a:ext cx="27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 hasCustomPrompt="1"/>
          </p:nvPr>
        </p:nvSpPr>
        <p:spPr>
          <a:xfrm>
            <a:off x="2021623" y="3607453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 flipH="1">
            <a:off x="4305300" y="2629650"/>
            <a:ext cx="35052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 flipH="1">
            <a:off x="3187656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 flipH="1">
            <a:off x="3187573" y="1467512"/>
            <a:ext cx="16020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 hasCustomPrompt="1"/>
          </p:nvPr>
        </p:nvSpPr>
        <p:spPr>
          <a:xfrm>
            <a:off x="3671775" y="88381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3"/>
          </p:nvPr>
        </p:nvSpPr>
        <p:spPr>
          <a:xfrm flipH="1">
            <a:off x="3187656" y="308825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4"/>
          </p:nvPr>
        </p:nvSpPr>
        <p:spPr>
          <a:xfrm flipH="1">
            <a:off x="3187672" y="3544263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5" hasCustomPrompt="1"/>
          </p:nvPr>
        </p:nvSpPr>
        <p:spPr>
          <a:xfrm>
            <a:off x="3673003" y="2843668"/>
            <a:ext cx="611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6"/>
          </p:nvPr>
        </p:nvSpPr>
        <p:spPr>
          <a:xfrm flipH="1">
            <a:off x="6845897" y="100602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 flipH="1">
            <a:off x="6845925" y="1467512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 hasCustomPrompt="1"/>
          </p:nvPr>
        </p:nvSpPr>
        <p:spPr>
          <a:xfrm>
            <a:off x="7201626" y="897345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 idx="9"/>
          </p:nvPr>
        </p:nvSpPr>
        <p:spPr>
          <a:xfrm flipH="1">
            <a:off x="6839174" y="308644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3"/>
          </p:nvPr>
        </p:nvSpPr>
        <p:spPr>
          <a:xfrm flipH="1">
            <a:off x="6839200" y="3544263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4" hasCustomPrompt="1"/>
          </p:nvPr>
        </p:nvSpPr>
        <p:spPr>
          <a:xfrm>
            <a:off x="7201626" y="2842140"/>
            <a:ext cx="884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617619" y="277870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617619" y="1714374"/>
            <a:ext cx="839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ctrTitle"/>
          </p:nvPr>
        </p:nvSpPr>
        <p:spPr>
          <a:xfrm flipH="1">
            <a:off x="5109875" y="684488"/>
            <a:ext cx="155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 flipH="1">
            <a:off x="3576800" y="1145950"/>
            <a:ext cx="3130200" cy="18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ctrTitle" idx="2"/>
          </p:nvPr>
        </p:nvSpPr>
        <p:spPr>
          <a:xfrm flipH="1">
            <a:off x="3235150" y="2614686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 flipH="1">
            <a:off x="3235200" y="3076149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 hasCustomPrompt="1"/>
          </p:nvPr>
        </p:nvSpPr>
        <p:spPr>
          <a:xfrm>
            <a:off x="6773458" y="1717600"/>
            <a:ext cx="175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291122" y="44132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14999" y="2109700"/>
            <a:ext cx="2621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20474" y="3818048"/>
            <a:ext cx="3350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Work Sans Medium"/>
                <a:ea typeface="Work Sans Medium"/>
                <a:cs typeface="Work Sans Medium"/>
                <a:sym typeface="Work Sa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 flipH="1">
            <a:off x="6349425" y="2108394"/>
            <a:ext cx="2195400" cy="9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E1E1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45750" y="355650"/>
            <a:ext cx="627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60" r:id="rId7"/>
    <p:sldLayoutId id="2147483661" r:id="rId8"/>
    <p:sldLayoutId id="2147483662" r:id="rId9"/>
    <p:sldLayoutId id="2147483667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1040799" y="222637"/>
            <a:ext cx="5140876" cy="586689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1730150" y="1969574"/>
            <a:ext cx="5100000" cy="1966321"/>
          </a:xfrm>
          <a:prstGeom prst="rect">
            <a:avLst/>
          </a:prstGeom>
          <a:effectLst>
            <a:outerShdw blurRad="167759" dir="5400000" algn="ctr" rotWithShape="0">
              <a:srgbClr val="000000">
                <a:alpha val="3250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 w="38100">
                  <a:solidFill>
                    <a:schemeClr val="bg1"/>
                  </a:solidFill>
                </a:ln>
                <a:noFill/>
                <a:effectLst>
                  <a:outerShdw blurRad="178547" dir="2700000" sx="100012" sy="100012" algn="tl" rotWithShape="0">
                    <a:schemeClr val="bg1">
                      <a:alpha val="7358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MOVIE</a:t>
            </a:r>
            <a:br>
              <a:rPr lang="en-US" sz="6000" dirty="0">
                <a:ln w="38100">
                  <a:solidFill>
                    <a:schemeClr val="bg1"/>
                  </a:solidFill>
                </a:ln>
                <a:noFill/>
                <a:effectLst>
                  <a:outerShdw blurRad="178547" dir="2700000" sx="100012" sy="100012" algn="tl" rotWithShape="0">
                    <a:schemeClr val="bg1">
                      <a:alpha val="7358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lang="en-US" sz="6000" dirty="0">
                <a:ln w="38100">
                  <a:solidFill>
                    <a:schemeClr val="bg1"/>
                  </a:solidFill>
                </a:ln>
                <a:noFill/>
                <a:effectLst>
                  <a:outerShdw blurRad="178547" dir="2700000" sx="100012" sy="100012" algn="tl" rotWithShape="0">
                    <a:schemeClr val="bg1">
                      <a:alpha val="7358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JOY</a:t>
            </a:r>
            <a:endParaRPr sz="6000" dirty="0">
              <a:ln w="38100">
                <a:solidFill>
                  <a:schemeClr val="bg1"/>
                </a:solidFill>
              </a:ln>
              <a:noFill/>
              <a:effectLst>
                <a:outerShdw blurRad="178547" dir="2700000" sx="100012" sy="100012" algn="tl" rotWithShape="0">
                  <a:schemeClr val="bg1">
                    <a:alpha val="73580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1"/>
          </p:nvPr>
        </p:nvSpPr>
        <p:spPr>
          <a:xfrm>
            <a:off x="6732275" y="3105894"/>
            <a:ext cx="163113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SSAFY </a:t>
            </a:r>
            <a:r>
              <a:rPr lang="ko-KR" alt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서울 </a:t>
            </a:r>
            <a:r>
              <a:rPr lang="en-US" altLang="ko-KR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3</a:t>
            </a:r>
            <a:r>
              <a:rPr lang="ko-KR" alt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반</a:t>
            </a:r>
            <a:endParaRPr lang="en-US" altLang="ko-KR" dirty="0">
              <a:solidFill>
                <a:srgbClr val="3AFCF2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밤샜조</a:t>
            </a:r>
            <a:r>
              <a:rPr lang="en-US" altLang="ko-KR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(5</a:t>
            </a:r>
            <a:r>
              <a:rPr lang="ko-KR" alt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조</a:t>
            </a:r>
            <a:r>
              <a:rPr lang="en-US" altLang="ko-KR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이동준 </a:t>
            </a:r>
            <a:r>
              <a:rPr lang="ko-KR" altLang="en-US" dirty="0" err="1">
                <a:solidFill>
                  <a:srgbClr val="3AFCF2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조혜림</a:t>
            </a:r>
            <a:endParaRPr lang="en-US" altLang="ko-KR" dirty="0">
              <a:solidFill>
                <a:srgbClr val="3AFCF2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050" y="-239330"/>
            <a:ext cx="855107" cy="8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74" y="892754"/>
            <a:ext cx="1778952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157902">
            <a:off x="209175" y="5400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41753">
            <a:off x="4307750" y="4689375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50125">
            <a:off x="432232" y="4635923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50725" y="2423500"/>
            <a:ext cx="1240924" cy="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33670">
            <a:off x="8676850" y="3478724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8522" y="1794150"/>
            <a:ext cx="1326459" cy="1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Google Shape;614;p52"/>
          <p:cNvCxnSpPr/>
          <p:nvPr/>
        </p:nvCxnSpPr>
        <p:spPr>
          <a:xfrm>
            <a:off x="1974900" y="475050"/>
            <a:ext cx="2096700" cy="4193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6" name="Google Shape;61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889" y="553180"/>
            <a:ext cx="4731302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2"/>
          <p:cNvSpPr txBox="1">
            <a:spLocks noGrp="1"/>
          </p:cNvSpPr>
          <p:nvPr>
            <p:ph type="ctrTitle" idx="4294967295"/>
          </p:nvPr>
        </p:nvSpPr>
        <p:spPr>
          <a:xfrm>
            <a:off x="3077573" y="641763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INFO</a:t>
            </a:r>
            <a:endParaRPr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619" name="Google Shape;61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0075" y="1901987"/>
            <a:ext cx="4731302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2"/>
          <p:cNvSpPr txBox="1">
            <a:spLocks noGrp="1"/>
          </p:cNvSpPr>
          <p:nvPr>
            <p:ph type="ctrTitle" idx="4294967295"/>
          </p:nvPr>
        </p:nvSpPr>
        <p:spPr>
          <a:xfrm>
            <a:off x="3601410" y="1995446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LIKE BUTTON</a:t>
            </a:r>
            <a:endParaRPr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622" name="Google Shape;62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6425" y="3242743"/>
            <a:ext cx="4731302" cy="12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2"/>
          <p:cNvSpPr txBox="1">
            <a:spLocks noGrp="1"/>
          </p:cNvSpPr>
          <p:nvPr>
            <p:ph type="ctrTitle" idx="4294967295"/>
          </p:nvPr>
        </p:nvSpPr>
        <p:spPr>
          <a:xfrm>
            <a:off x="4328740" y="3338290"/>
            <a:ext cx="1545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REVIEW</a:t>
            </a:r>
            <a:endParaRPr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grpSp>
        <p:nvGrpSpPr>
          <p:cNvPr id="626" name="Google Shape;626;p52"/>
          <p:cNvGrpSpPr/>
          <p:nvPr/>
        </p:nvGrpSpPr>
        <p:grpSpPr>
          <a:xfrm>
            <a:off x="2813019" y="2342552"/>
            <a:ext cx="321145" cy="390782"/>
            <a:chOff x="871254" y="3360146"/>
            <a:chExt cx="285183" cy="347023"/>
          </a:xfrm>
        </p:grpSpPr>
        <p:sp>
          <p:nvSpPr>
            <p:cNvPr id="627" name="Google Shape;627;p52"/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</p:grpSp>
      <p:sp>
        <p:nvSpPr>
          <p:cNvPr id="31" name="Google Shape;234;p39">
            <a:extLst>
              <a:ext uri="{FF2B5EF4-FFF2-40B4-BE49-F238E27FC236}">
                <a16:creationId xmlns:a16="http://schemas.microsoft.com/office/drawing/2014/main" id="{2101E3DC-1DE1-4531-98FB-AD91C07CDB5C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grpSp>
        <p:nvGrpSpPr>
          <p:cNvPr id="32" name="Google Shape;12635;p84">
            <a:extLst>
              <a:ext uri="{FF2B5EF4-FFF2-40B4-BE49-F238E27FC236}">
                <a16:creationId xmlns:a16="http://schemas.microsoft.com/office/drawing/2014/main" id="{FD9AC0CA-902C-D0E0-2202-A540C56E6BF2}"/>
              </a:ext>
            </a:extLst>
          </p:cNvPr>
          <p:cNvGrpSpPr/>
          <p:nvPr/>
        </p:nvGrpSpPr>
        <p:grpSpPr>
          <a:xfrm>
            <a:off x="2203599" y="998188"/>
            <a:ext cx="383877" cy="383912"/>
            <a:chOff x="5549861" y="3817349"/>
            <a:chExt cx="345642" cy="345674"/>
          </a:xfrm>
          <a:solidFill>
            <a:schemeClr val="bg1"/>
          </a:solidFill>
        </p:grpSpPr>
        <p:sp>
          <p:nvSpPr>
            <p:cNvPr id="33" name="Google Shape;12636;p84">
              <a:extLst>
                <a:ext uri="{FF2B5EF4-FFF2-40B4-BE49-F238E27FC236}">
                  <a16:creationId xmlns:a16="http://schemas.microsoft.com/office/drawing/2014/main" id="{82CCE590-6175-FC32-1D2E-3E5F53786DD8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34" name="Google Shape;12637;p84">
              <a:extLst>
                <a:ext uri="{FF2B5EF4-FFF2-40B4-BE49-F238E27FC236}">
                  <a16:creationId xmlns:a16="http://schemas.microsoft.com/office/drawing/2014/main" id="{C3A5680B-D091-F279-C883-4DE188448CFB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35" name="Google Shape;12638;p84">
              <a:extLst>
                <a:ext uri="{FF2B5EF4-FFF2-40B4-BE49-F238E27FC236}">
                  <a16:creationId xmlns:a16="http://schemas.microsoft.com/office/drawing/2014/main" id="{E85EB591-3F80-2F53-1D5B-E176364227D6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</p:grpSp>
      <p:grpSp>
        <p:nvGrpSpPr>
          <p:cNvPr id="36" name="Google Shape;9638;p78">
            <a:extLst>
              <a:ext uri="{FF2B5EF4-FFF2-40B4-BE49-F238E27FC236}">
                <a16:creationId xmlns:a16="http://schemas.microsoft.com/office/drawing/2014/main" id="{FA7E6C5B-D013-BD3E-A392-3CFE25857F5D}"/>
              </a:ext>
            </a:extLst>
          </p:cNvPr>
          <p:cNvGrpSpPr/>
          <p:nvPr/>
        </p:nvGrpSpPr>
        <p:grpSpPr>
          <a:xfrm>
            <a:off x="3478519" y="3720564"/>
            <a:ext cx="380012" cy="351274"/>
            <a:chOff x="7384751" y="4147984"/>
            <a:chExt cx="380012" cy="351274"/>
          </a:xfrm>
          <a:solidFill>
            <a:schemeClr val="bg1"/>
          </a:solidFill>
        </p:grpSpPr>
        <p:sp>
          <p:nvSpPr>
            <p:cNvPr id="37" name="Google Shape;9639;p78">
              <a:extLst>
                <a:ext uri="{FF2B5EF4-FFF2-40B4-BE49-F238E27FC236}">
                  <a16:creationId xmlns:a16="http://schemas.microsoft.com/office/drawing/2014/main" id="{8E22A537-30E7-DFD0-750A-F048DA9279F6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38" name="Google Shape;9640;p78">
              <a:extLst>
                <a:ext uri="{FF2B5EF4-FFF2-40B4-BE49-F238E27FC236}">
                  <a16:creationId xmlns:a16="http://schemas.microsoft.com/office/drawing/2014/main" id="{4C667222-E14A-72CF-4893-AE36C66D502F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39" name="Google Shape;9641;p78">
              <a:extLst>
                <a:ext uri="{FF2B5EF4-FFF2-40B4-BE49-F238E27FC236}">
                  <a16:creationId xmlns:a16="http://schemas.microsoft.com/office/drawing/2014/main" id="{739332C6-E85B-7472-16D1-C4DF154E10DD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40" name="Google Shape;9642;p78">
              <a:extLst>
                <a:ext uri="{FF2B5EF4-FFF2-40B4-BE49-F238E27FC236}">
                  <a16:creationId xmlns:a16="http://schemas.microsoft.com/office/drawing/2014/main" id="{1870F29A-3C91-95CD-9756-44F96A451D79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  <p:sp>
          <p:nvSpPr>
            <p:cNvPr id="41" name="Google Shape;9643;p78">
              <a:extLst>
                <a:ext uri="{FF2B5EF4-FFF2-40B4-BE49-F238E27FC236}">
                  <a16:creationId xmlns:a16="http://schemas.microsoft.com/office/drawing/2014/main" id="{B9578FC6-1285-48D9-E00D-4800AD7177B0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9F516A-0CDC-FB75-7C8C-214796BB90C0}"/>
              </a:ext>
            </a:extLst>
          </p:cNvPr>
          <p:cNvSpPr txBox="1"/>
          <p:nvPr/>
        </p:nvSpPr>
        <p:spPr>
          <a:xfrm>
            <a:off x="2895476" y="106637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영화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트레일러 재생</a:t>
            </a:r>
            <a:endParaRPr kumimoji="1" lang="en-US" altLang="ko-KR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영화 제목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줄거리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TMDB 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평점 출력</a:t>
            </a:r>
            <a:endParaRPr kumimoji="1" lang="ko-Kore-KR" altLang="en-US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0958E-EB00-C659-9BE6-21C7A0E1A412}"/>
              </a:ext>
            </a:extLst>
          </p:cNvPr>
          <p:cNvSpPr txBox="1"/>
          <p:nvPr/>
        </p:nvSpPr>
        <p:spPr>
          <a:xfrm>
            <a:off x="3417844" y="2402206"/>
            <a:ext cx="3150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버튼의 상태에 따라 </a:t>
            </a:r>
            <a:endParaRPr kumimoji="1" lang="en-US" altLang="ko-KR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비활성화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관심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추천 제외 상태로 전환 </a:t>
            </a:r>
            <a:endParaRPr kumimoji="1" lang="ko-Kore-KR" altLang="en-US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344D0-EC7A-C2AA-ADF0-37924BD918AE}"/>
              </a:ext>
            </a:extLst>
          </p:cNvPr>
          <p:cNvSpPr txBox="1"/>
          <p:nvPr/>
        </p:nvSpPr>
        <p:spPr>
          <a:xfrm>
            <a:off x="4099926" y="3761317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별점과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리뷰 내용 작성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수정</a:t>
            </a:r>
            <a:r>
              <a:rPr kumimoji="1" lang="en-US" altLang="ko-KR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삭제 </a:t>
            </a:r>
            <a:r>
              <a:rPr kumimoji="1" lang="en-US" altLang="ko-KR" sz="1050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(</a:t>
            </a:r>
            <a:r>
              <a:rPr kumimoji="1" lang="ko-KR" altLang="en-US" sz="1050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음성인식 활용</a:t>
            </a:r>
            <a:r>
              <a:rPr kumimoji="1" lang="en-US" altLang="ko-KR" sz="1050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)</a:t>
            </a:r>
          </a:p>
          <a:p>
            <a:r>
              <a:rPr kumimoji="1" lang="ko-KR" altLang="en-US" dirty="0">
                <a:solidFill>
                  <a:schemeClr val="accent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타 유저의 리뷰 확인</a:t>
            </a:r>
            <a:endParaRPr kumimoji="1" lang="ko-Kore-KR" altLang="en-US" dirty="0">
              <a:solidFill>
                <a:schemeClr val="accent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45" name="Google Shape;175;p34">
            <a:extLst>
              <a:ext uri="{FF2B5EF4-FFF2-40B4-BE49-F238E27FC236}">
                <a16:creationId xmlns:a16="http://schemas.microsoft.com/office/drawing/2014/main" id="{E7D91880-6D4A-708C-F39E-9061923DC9B7}"/>
              </a:ext>
            </a:extLst>
          </p:cNvPr>
          <p:cNvSpPr txBox="1">
            <a:spLocks/>
          </p:cNvSpPr>
          <p:nvPr/>
        </p:nvSpPr>
        <p:spPr>
          <a:xfrm flipH="1">
            <a:off x="350907" y="434426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FEATURES</a:t>
            </a: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-detail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66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>
            <a:spLocks noGrp="1"/>
          </p:cNvSpPr>
          <p:nvPr>
            <p:ph type="ctrTitle"/>
          </p:nvPr>
        </p:nvSpPr>
        <p:spPr>
          <a:xfrm>
            <a:off x="3149100" y="4037384"/>
            <a:ext cx="2845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</a:t>
            </a:r>
            <a:br>
              <a:rPr lang="en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lang="en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THE PAGE</a:t>
            </a:r>
            <a:endParaRPr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760" name="Google Shape;760;p5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494150" y="-596000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6"/>
          <p:cNvPicPr preferRelativeResize="0"/>
          <p:nvPr/>
        </p:nvPicPr>
        <p:blipFill rotWithShape="1">
          <a:blip r:embed="rId4">
            <a:alphaModFix/>
          </a:blip>
          <a:srcRect t="6747" b="6747"/>
          <a:stretch/>
        </p:blipFill>
        <p:spPr>
          <a:xfrm>
            <a:off x="4094000" y="-625975"/>
            <a:ext cx="3588675" cy="38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664560A-1F6E-2ED5-9B1E-E5BD4CD9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87" y="806655"/>
            <a:ext cx="5597358" cy="3672192"/>
          </a:xfrm>
          <a:prstGeom prst="rect">
            <a:avLst/>
          </a:prstGeom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-start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5" name="Google Shape;281;p41">
            <a:extLst>
              <a:ext uri="{FF2B5EF4-FFF2-40B4-BE49-F238E27FC236}">
                <a16:creationId xmlns:a16="http://schemas.microsoft.com/office/drawing/2014/main" id="{61A713F4-2D15-F0DC-3C4B-3E61ACE69B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675" y="481487"/>
            <a:ext cx="6488982" cy="43953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7E2435C-FE44-FD66-7C21-611D62CBB91F}"/>
              </a:ext>
            </a:extLst>
          </p:cNvPr>
          <p:cNvGrpSpPr/>
          <p:nvPr/>
        </p:nvGrpSpPr>
        <p:grpSpPr>
          <a:xfrm rot="1012752">
            <a:off x="6991677" y="955479"/>
            <a:ext cx="2165858" cy="3914937"/>
            <a:chOff x="6613240" y="827371"/>
            <a:chExt cx="1839300" cy="348875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1028F5D-9706-0F34-0E8D-FFEBFDE3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3900" y="1470644"/>
              <a:ext cx="1201344" cy="17589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54C4C9-4786-9AEA-0D51-B1B6426C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30536" y="2422303"/>
              <a:ext cx="1204708" cy="1289913"/>
            </a:xfrm>
            <a:prstGeom prst="rect">
              <a:avLst/>
            </a:prstGeom>
          </p:spPr>
        </p:pic>
        <p:pic>
          <p:nvPicPr>
            <p:cNvPr id="11" name="Google Shape;824;p62">
              <a:extLst>
                <a:ext uri="{FF2B5EF4-FFF2-40B4-BE49-F238E27FC236}">
                  <a16:creationId xmlns:a16="http://schemas.microsoft.com/office/drawing/2014/main" id="{7E33AAE7-1CF6-C34A-6F25-8DD4090EC15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13240" y="827371"/>
              <a:ext cx="1839300" cy="34887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-home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5" name="Google Shape;281;p41">
            <a:extLst>
              <a:ext uri="{FF2B5EF4-FFF2-40B4-BE49-F238E27FC236}">
                <a16:creationId xmlns:a16="http://schemas.microsoft.com/office/drawing/2014/main" id="{561D41C4-AFB8-58F2-74FA-AD3C64F258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674" y="481487"/>
            <a:ext cx="7629325" cy="43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F3FE86-2DA2-9AEE-55BF-DA357C27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34" y="887167"/>
            <a:ext cx="6753943" cy="35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1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384" y="498768"/>
            <a:ext cx="6268056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-genre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BF4A57-EF52-7211-3368-9BE5040CB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04" y="879435"/>
            <a:ext cx="5382016" cy="361636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C038B79-4909-A1EF-76D8-DF20434306A7}"/>
              </a:ext>
            </a:extLst>
          </p:cNvPr>
          <p:cNvGrpSpPr/>
          <p:nvPr/>
        </p:nvGrpSpPr>
        <p:grpSpPr>
          <a:xfrm rot="707150">
            <a:off x="7223785" y="988826"/>
            <a:ext cx="1839300" cy="3488757"/>
            <a:chOff x="7660664" y="827371"/>
            <a:chExt cx="1839300" cy="3488757"/>
          </a:xfrm>
        </p:grpSpPr>
        <p:pic>
          <p:nvPicPr>
            <p:cNvPr id="10" name="Google Shape;824;p62">
              <a:extLst>
                <a:ext uri="{FF2B5EF4-FFF2-40B4-BE49-F238E27FC236}">
                  <a16:creationId xmlns:a16="http://schemas.microsoft.com/office/drawing/2014/main" id="{CB0A5612-02F0-326E-D614-E8865AAF4D2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60664" y="827371"/>
              <a:ext cx="1839300" cy="3488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BA97A0-AB14-1BF2-AC44-91AAFF22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2013" y="1389894"/>
              <a:ext cx="1276602" cy="2363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8608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384" y="498768"/>
            <a:ext cx="7464286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5768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-release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9C0553-8A5A-E2F8-959C-1B6D6C70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459" y="879434"/>
            <a:ext cx="6592135" cy="35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3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-search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8E98F-3192-0FB9-93D7-463B6447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60" y="773209"/>
            <a:ext cx="5625824" cy="3871523"/>
          </a:xfrm>
          <a:prstGeom prst="rect">
            <a:avLst/>
          </a:prstGeom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384" y="498768"/>
            <a:ext cx="6384088" cy="4395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96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384" y="498768"/>
            <a:ext cx="7167216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-detail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D476F4-3913-728B-83E7-92CDF886E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544" y="904404"/>
            <a:ext cx="6255775" cy="357107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4F839A-B698-BC53-75D5-7C2A47118AE6}"/>
              </a:ext>
            </a:extLst>
          </p:cNvPr>
          <p:cNvGrpSpPr/>
          <p:nvPr/>
        </p:nvGrpSpPr>
        <p:grpSpPr>
          <a:xfrm rot="621928">
            <a:off x="7355669" y="1150300"/>
            <a:ext cx="1839300" cy="3488757"/>
            <a:chOff x="3114064" y="827371"/>
            <a:chExt cx="1839300" cy="3488757"/>
          </a:xfrm>
        </p:grpSpPr>
        <p:pic>
          <p:nvPicPr>
            <p:cNvPr id="12" name="Google Shape;824;p62">
              <a:extLst>
                <a:ext uri="{FF2B5EF4-FFF2-40B4-BE49-F238E27FC236}">
                  <a16:creationId xmlns:a16="http://schemas.microsoft.com/office/drawing/2014/main" id="{2F594676-A830-5517-939C-82A41B7F6D0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4064" y="827371"/>
              <a:ext cx="1839300" cy="3488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99B1834-F60C-D49E-F740-2ACB0162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7149" y="1447800"/>
              <a:ext cx="1296083" cy="227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68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81;p41">
            <a:extLst>
              <a:ext uri="{FF2B5EF4-FFF2-40B4-BE49-F238E27FC236}">
                <a16:creationId xmlns:a16="http://schemas.microsoft.com/office/drawing/2014/main" id="{87BF97DC-F32D-075A-AB57-8C09798201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899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en-US" altLang="ko-KR" sz="2400" dirty="0" err="1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mypage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2467D9-8EDA-50CD-5DE1-3363459F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153" y="920074"/>
            <a:ext cx="2404931" cy="35679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049577-08AA-7585-E45B-6E9D49736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899" y="920074"/>
            <a:ext cx="2399797" cy="35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8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81;p41">
            <a:extLst>
              <a:ext uri="{FF2B5EF4-FFF2-40B4-BE49-F238E27FC236}">
                <a16:creationId xmlns:a16="http://schemas.microsoft.com/office/drawing/2014/main" id="{87BF97DC-F32D-075A-AB57-8C09798201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899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en-US" altLang="ko-KR" sz="2400" dirty="0" err="1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mypage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1F696-2925-CA72-46FB-C4DF9CCF2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685" y="876623"/>
            <a:ext cx="2413315" cy="36853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EC47E9-4C40-B0A0-A3CB-E2E82962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968" y="904404"/>
            <a:ext cx="2429872" cy="36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4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15"/>
          </p:nvPr>
        </p:nvSpPr>
        <p:spPr>
          <a:xfrm rot="-5400000">
            <a:off x="-1014638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1261345" y="1526715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t="4636" b="4636"/>
          <a:stretch/>
        </p:blipFill>
        <p:spPr>
          <a:xfrm>
            <a:off x="2161412" y="1468692"/>
            <a:ext cx="966061" cy="12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>
            <a:spLocks noGrp="1"/>
          </p:cNvSpPr>
          <p:nvPr>
            <p:ph type="ctrTitle"/>
          </p:nvPr>
        </p:nvSpPr>
        <p:spPr>
          <a:xfrm flipH="1">
            <a:off x="1377662" y="2696431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INTRO</a:t>
            </a:r>
            <a:endParaRPr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subTitle" idx="1"/>
          </p:nvPr>
        </p:nvSpPr>
        <p:spPr>
          <a:xfrm flipH="1">
            <a:off x="1433064" y="3134556"/>
            <a:ext cx="2114136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Themes &amp; Concepts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Role Distribution</a:t>
            </a: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ctrTitle" idx="3"/>
          </p:nvPr>
        </p:nvSpPr>
        <p:spPr>
          <a:xfrm flipH="1">
            <a:off x="3844203" y="281966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ABOUT MOVIE JOY</a:t>
            </a:r>
            <a:endParaRPr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4"/>
          </p:nvPr>
        </p:nvSpPr>
        <p:spPr>
          <a:xfrm flipH="1">
            <a:off x="3844203" y="3313469"/>
            <a:ext cx="1602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ERD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Features</a:t>
            </a: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6"/>
          </p:nvPr>
        </p:nvSpPr>
        <p:spPr>
          <a:xfrm flipH="1">
            <a:off x="6629358" y="2840689"/>
            <a:ext cx="1789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SHOW </a:t>
            </a:r>
            <a:br>
              <a:rPr lang="en-US" altLang="ko-KR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altLang="ko-KR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THE PAGE</a:t>
            </a:r>
            <a:endParaRPr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7"/>
          </p:nvPr>
        </p:nvSpPr>
        <p:spPr>
          <a:xfrm flipH="1">
            <a:off x="6678637" y="3313469"/>
            <a:ext cx="17898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3695082" y="1496858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 rotWithShape="1">
          <a:blip r:embed="rId5">
            <a:alphaModFix/>
          </a:blip>
          <a:srcRect t="6822" b="6822"/>
          <a:stretch/>
        </p:blipFill>
        <p:spPr>
          <a:xfrm>
            <a:off x="4452777" y="1465886"/>
            <a:ext cx="1087326" cy="11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6433678" y="1499584"/>
            <a:ext cx="1139859" cy="114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6">
            <a:alphaModFix/>
          </a:blip>
          <a:srcRect t="6747" b="6747"/>
          <a:stretch/>
        </p:blipFill>
        <p:spPr>
          <a:xfrm>
            <a:off x="7236121" y="1488030"/>
            <a:ext cx="1087361" cy="117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81;p41">
            <a:extLst>
              <a:ext uri="{FF2B5EF4-FFF2-40B4-BE49-F238E27FC236}">
                <a16:creationId xmlns:a16="http://schemas.microsoft.com/office/drawing/2014/main" id="{87BF97DC-F32D-075A-AB57-8C09798201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899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40" y="539408"/>
            <a:ext cx="2885440" cy="43953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4;p39">
            <a:extLst>
              <a:ext uri="{FF2B5EF4-FFF2-40B4-BE49-F238E27FC236}">
                <a16:creationId xmlns:a16="http://schemas.microsoft.com/office/drawing/2014/main" id="{2BCFC265-D443-C8EE-CB3B-A8ED95F76AE5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978DAFE1-1CEC-493A-76A1-D48C470E056D}"/>
              </a:ext>
            </a:extLst>
          </p:cNvPr>
          <p:cNvSpPr txBox="1">
            <a:spLocks/>
          </p:cNvSpPr>
          <p:nvPr/>
        </p:nvSpPr>
        <p:spPr>
          <a:xfrm flipH="1">
            <a:off x="350904" y="434426"/>
            <a:ext cx="3418563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-US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SHOW THE PAGE</a:t>
            </a:r>
            <a:endParaRPr lang="en" sz="28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</a:t>
            </a:r>
            <a:r>
              <a:rPr lang="en-US" altLang="ko-KR" sz="2400" dirty="0" err="1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mypage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202283-0195-F54C-2AD6-BB76FFFC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416" y="879434"/>
            <a:ext cx="2433778" cy="368257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9BC0F13-E8F1-9D4D-74B9-0D097A329E92}"/>
              </a:ext>
            </a:extLst>
          </p:cNvPr>
          <p:cNvGrpSpPr/>
          <p:nvPr/>
        </p:nvGrpSpPr>
        <p:grpSpPr>
          <a:xfrm>
            <a:off x="5301730" y="921521"/>
            <a:ext cx="2433778" cy="3682571"/>
            <a:chOff x="5301730" y="921521"/>
            <a:chExt cx="2433778" cy="36825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049872-F807-C1F3-2DD0-3E482CD57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1730" y="921521"/>
              <a:ext cx="2433778" cy="368257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E745850-1256-AC2B-3DDE-80ABA248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5297" y="1833814"/>
              <a:ext cx="1428463" cy="185798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7B091C6-0CC8-80B3-23A2-AAF23E6A8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29" y="4299887"/>
            <a:ext cx="2545303" cy="5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5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4"/>
          <p:cNvSpPr/>
          <p:nvPr/>
        </p:nvSpPr>
        <p:spPr>
          <a:xfrm>
            <a:off x="5515550" y="2465535"/>
            <a:ext cx="4105200" cy="1235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4"/>
          <p:cNvSpPr/>
          <p:nvPr/>
        </p:nvSpPr>
        <p:spPr>
          <a:xfrm>
            <a:off x="5515550" y="2465535"/>
            <a:ext cx="4105200" cy="123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4"/>
          <p:cNvSpPr txBox="1">
            <a:spLocks noGrp="1"/>
          </p:cNvSpPr>
          <p:nvPr>
            <p:ph type="title"/>
          </p:nvPr>
        </p:nvSpPr>
        <p:spPr>
          <a:xfrm>
            <a:off x="4768200" y="1135635"/>
            <a:ext cx="4045200" cy="1482300"/>
          </a:xfrm>
          <a:prstGeom prst="rect">
            <a:avLst/>
          </a:prstGeom>
          <a:effectLst>
            <a:outerShdw blurRad="62294" dir="5400000" algn="ctr" rotWithShape="0">
              <a:schemeClr val="bg1">
                <a:alpha val="78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25400">
                  <a:solidFill>
                    <a:schemeClr val="bg1"/>
                  </a:solidFill>
                </a:ln>
                <a:noFill/>
                <a:effectLst>
                  <a:outerShdw blurRad="180643" algn="l" rotWithShape="0">
                    <a:schemeClr val="bg1">
                      <a:alpha val="7100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THANKS!</a:t>
            </a:r>
            <a:endParaRPr dirty="0">
              <a:ln w="25400">
                <a:solidFill>
                  <a:schemeClr val="bg1"/>
                </a:solidFill>
              </a:ln>
              <a:noFill/>
              <a:effectLst>
                <a:outerShdw blurRad="180643" algn="l" rotWithShape="0">
                  <a:schemeClr val="bg1">
                    <a:alpha val="71000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875" name="Google Shape;875;p64"/>
          <p:cNvSpPr txBox="1">
            <a:spLocks noGrp="1"/>
          </p:cNvSpPr>
          <p:nvPr>
            <p:ph type="subTitle" idx="1"/>
          </p:nvPr>
        </p:nvSpPr>
        <p:spPr>
          <a:xfrm>
            <a:off x="5742751" y="2654180"/>
            <a:ext cx="2621400" cy="704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서울 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3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반 파이팅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~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한 학기 동안 수고하셨습니다</a:t>
            </a:r>
            <a:r>
              <a:rPr lang="en-US" altLang="ko-KR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-</a:t>
            </a:r>
            <a:r>
              <a:rPr lang="ko-KR" altLang="en-US" sz="1400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모토코</a:t>
            </a:r>
            <a:r>
              <a:rPr lang="ko-KR" altLang="en-US" sz="14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새벽반 일동</a:t>
            </a:r>
            <a:endParaRPr sz="1400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876" name="Google Shape;876;p64"/>
          <p:cNvSpPr txBox="1"/>
          <p:nvPr/>
        </p:nvSpPr>
        <p:spPr>
          <a:xfrm>
            <a:off x="629121" y="4350140"/>
            <a:ext cx="30000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Please keep this slide for attribution.</a:t>
            </a:r>
            <a:endParaRPr sz="1000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877" name="Google Shape;8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97">
            <a:off x="1244474" y="935343"/>
            <a:ext cx="2220026" cy="2660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593F36-D18A-E968-7AA4-4E811DAD9556}"/>
              </a:ext>
            </a:extLst>
          </p:cNvPr>
          <p:cNvSpPr txBox="1"/>
          <p:nvPr/>
        </p:nvSpPr>
        <p:spPr>
          <a:xfrm>
            <a:off x="6887599" y="3395045"/>
            <a:ext cx="2733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solidFill>
                  <a:schemeClr val="accent1"/>
                </a:solidFill>
                <a:effectLst>
                  <a:outerShdw blurRad="186884" dir="5400000" algn="ctr" rotWithShape="0">
                    <a:schemeClr val="accent1">
                      <a:alpha val="89139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SSAFY SEOUL 3</a:t>
            </a:r>
            <a:endParaRPr kumimoji="1" lang="ko-Kore-KR" altLang="en-US" sz="2000" dirty="0">
              <a:solidFill>
                <a:schemeClr val="accent1"/>
              </a:solidFill>
              <a:effectLst>
                <a:outerShdw blurRad="186884" dir="5400000" algn="ctr" rotWithShape="0">
                  <a:schemeClr val="accent1">
                    <a:alpha val="89139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ctrTitle"/>
          </p:nvPr>
        </p:nvSpPr>
        <p:spPr>
          <a:xfrm>
            <a:off x="617619" y="2317250"/>
            <a:ext cx="247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INTRO</a:t>
            </a:r>
            <a:endParaRPr sz="3600"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617618" y="2778700"/>
            <a:ext cx="303998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buAutoNum type="arabicPeriod"/>
            </a:pPr>
            <a:r>
              <a:rPr lang="en-US" altLang="ko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Themes &amp; Concepts</a:t>
            </a:r>
          </a:p>
          <a:p>
            <a:pPr marL="228600" lvl="0" indent="-228600">
              <a:buAutoNum type="arabicPeriod"/>
            </a:pPr>
            <a:r>
              <a:rPr lang="en-US" altLang="ko-Kore-KR" sz="1600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Role Distribution</a:t>
            </a:r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40404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4">
            <a:alphaModFix/>
          </a:blip>
          <a:srcRect t="4661" b="4643"/>
          <a:stretch/>
        </p:blipFill>
        <p:spPr>
          <a:xfrm>
            <a:off x="6620025" y="399025"/>
            <a:ext cx="3342575" cy="424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501" y="733425"/>
            <a:ext cx="5064099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 flipH="1">
            <a:off x="3502200" y="1165800"/>
            <a:ext cx="4308300" cy="1104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effectLst>
                  <a:outerShdw blurRad="227055" dir="5400000" algn="ctr" rotWithShape="0">
                    <a:schemeClr val="bg1">
                      <a:alpha val="80000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MOVIE JOY</a:t>
            </a:r>
            <a:endParaRPr sz="3200" dirty="0">
              <a:effectLst>
                <a:outerShdw blurRad="227055" dir="5400000" algn="ctr" rotWithShape="0">
                  <a:schemeClr val="bg1">
                    <a:alpha val="80000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 flipH="1">
            <a:off x="3502200" y="2013401"/>
            <a:ext cx="4308300" cy="12867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TMDB API</a:t>
            </a:r>
            <a:r>
              <a:rPr lang="ko-KR" altLang="en-US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사용하여 영화 정보 실시간 업데이트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영화 리뷰 등록</a:t>
            </a:r>
            <a:r>
              <a:rPr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/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수정</a:t>
            </a:r>
            <a:r>
              <a:rPr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/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삭제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관심영화</a:t>
            </a:r>
            <a:r>
              <a:rPr lang="en-US" altLang="ko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추천 제외 영화 설정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유저 선호 장르와 유저 리뷰 기반의 영화 추천</a:t>
            </a:r>
            <a:endParaRPr b="1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296">
            <a:off x="611651" y="2303109"/>
            <a:ext cx="2594000" cy="2672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41753">
            <a:off x="43175" y="667900"/>
            <a:ext cx="663801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50125">
            <a:off x="-343280" y="2640748"/>
            <a:ext cx="885661" cy="8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87265">
            <a:off x="928179" y="1830450"/>
            <a:ext cx="893400" cy="7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E3B47BAC-BD56-E5B5-0CD6-20AFE96CE8C2}"/>
              </a:ext>
            </a:extLst>
          </p:cNvPr>
          <p:cNvSpPr txBox="1">
            <a:spLocks/>
          </p:cNvSpPr>
          <p:nvPr/>
        </p:nvSpPr>
        <p:spPr>
          <a:xfrm flipH="1">
            <a:off x="453967" y="321405"/>
            <a:ext cx="4696102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THEMES &amp; CONCEPTS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 idx="4"/>
          </p:nvPr>
        </p:nvSpPr>
        <p:spPr>
          <a:xfrm rot="-5400000">
            <a:off x="-1021401" y="2252550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  <a:endParaRPr dirty="0">
              <a:solidFill>
                <a:schemeClr val="lt1">
                  <a:alpha val="48000"/>
                </a:schemeClr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 flipH="1">
            <a:off x="4742716" y="885937"/>
            <a:ext cx="1855861" cy="577800"/>
          </a:xfrm>
          <a:prstGeom prst="rect">
            <a:avLst/>
          </a:prstGeom>
          <a:ln w="28575"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n w="12700">
                  <a:solidFill>
                    <a:schemeClr val="bg1"/>
                  </a:solidFill>
                </a:ln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이동준</a:t>
            </a:r>
            <a:r>
              <a:rPr lang="en-US" altLang="ko-KR" b="1" dirty="0">
                <a:ln w="12700">
                  <a:solidFill>
                    <a:schemeClr val="bg1"/>
                  </a:solidFill>
                </a:ln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(Back)</a:t>
            </a:r>
            <a:endParaRPr b="1" dirty="0">
              <a:ln w="12700">
                <a:solidFill>
                  <a:schemeClr val="bg1"/>
                </a:solidFill>
              </a:ln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1"/>
          </p:nvPr>
        </p:nvSpPr>
        <p:spPr>
          <a:xfrm flipH="1">
            <a:off x="3363310" y="1347398"/>
            <a:ext cx="3278992" cy="1930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ko-Kore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DB 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구축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Django 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서버 구현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AXIOS 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데이터 요청</a:t>
            </a: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38" name="Google Shape;238;p39"/>
          <p:cNvSpPr txBox="1">
            <a:spLocks noGrp="1"/>
          </p:cNvSpPr>
          <p:nvPr>
            <p:ph type="ctrTitle" idx="2"/>
          </p:nvPr>
        </p:nvSpPr>
        <p:spPr>
          <a:xfrm flipH="1">
            <a:off x="3677100" y="2601777"/>
            <a:ext cx="17898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n>
                  <a:solidFill>
                    <a:schemeClr val="bg1"/>
                  </a:solidFill>
                </a:ln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조혜림</a:t>
            </a:r>
            <a:r>
              <a:rPr lang="en-US" altLang="ko-KR" b="1" dirty="0">
                <a:ln>
                  <a:solidFill>
                    <a:schemeClr val="bg1"/>
                  </a:solidFill>
                </a:ln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(Front)</a:t>
            </a:r>
            <a:endParaRPr b="1" dirty="0">
              <a:ln>
                <a:solidFill>
                  <a:schemeClr val="bg1"/>
                </a:solidFill>
              </a:ln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3"/>
          </p:nvPr>
        </p:nvSpPr>
        <p:spPr>
          <a:xfrm flipH="1">
            <a:off x="3677150" y="3063240"/>
            <a:ext cx="3130200" cy="11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화면 구성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디자인 총괄</a:t>
            </a:r>
            <a:endParaRPr lang="en-US" altLang="ko-KR"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Vue.js</a:t>
            </a:r>
            <a:r>
              <a:rPr lang="ko-KR" altLang="en-US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전반</a:t>
            </a:r>
            <a:endParaRPr dirty="0"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sp>
        <p:nvSpPr>
          <p:cNvPr id="9" name="Google Shape;175;p34">
            <a:extLst>
              <a:ext uri="{FF2B5EF4-FFF2-40B4-BE49-F238E27FC236}">
                <a16:creationId xmlns:a16="http://schemas.microsoft.com/office/drawing/2014/main" id="{1516AD86-A83A-A552-DCA8-08B38E0778E7}"/>
              </a:ext>
            </a:extLst>
          </p:cNvPr>
          <p:cNvSpPr txBox="1">
            <a:spLocks/>
          </p:cNvSpPr>
          <p:nvPr/>
        </p:nvSpPr>
        <p:spPr>
          <a:xfrm flipH="1">
            <a:off x="485499" y="461343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ROLE DISTRIBUTION</a:t>
            </a:r>
          </a:p>
        </p:txBody>
      </p:sp>
      <p:grpSp>
        <p:nvGrpSpPr>
          <p:cNvPr id="10" name="Google Shape;12405;p83">
            <a:extLst>
              <a:ext uri="{FF2B5EF4-FFF2-40B4-BE49-F238E27FC236}">
                <a16:creationId xmlns:a16="http://schemas.microsoft.com/office/drawing/2014/main" id="{049B05DB-059D-44AD-A74E-CD41F0758E87}"/>
              </a:ext>
            </a:extLst>
          </p:cNvPr>
          <p:cNvGrpSpPr/>
          <p:nvPr/>
        </p:nvGrpSpPr>
        <p:grpSpPr>
          <a:xfrm rot="605735">
            <a:off x="6771729" y="790238"/>
            <a:ext cx="1597007" cy="1617772"/>
            <a:chOff x="1404013" y="2424754"/>
            <a:chExt cx="353600" cy="354944"/>
          </a:xfrm>
          <a:solidFill>
            <a:schemeClr val="bg1">
              <a:alpha val="82000"/>
            </a:schemeClr>
          </a:solidFill>
          <a:effectLst>
            <a:glow rad="35926">
              <a:schemeClr val="accent1">
                <a:alpha val="49760"/>
              </a:schemeClr>
            </a:glow>
            <a:outerShdw blurRad="88680" dir="2700000" sx="101820" sy="101820" algn="tl" rotWithShape="0">
              <a:schemeClr val="accent1">
                <a:alpha val="87000"/>
              </a:schemeClr>
            </a:outerShdw>
          </a:effectLst>
        </p:grpSpPr>
        <p:sp>
          <p:nvSpPr>
            <p:cNvPr id="11" name="Google Shape;12406;p83">
              <a:extLst>
                <a:ext uri="{FF2B5EF4-FFF2-40B4-BE49-F238E27FC236}">
                  <a16:creationId xmlns:a16="http://schemas.microsoft.com/office/drawing/2014/main" id="{817459CA-6A5E-FC3B-CEE8-C06A5348BB03}"/>
                </a:ext>
              </a:extLst>
            </p:cNvPr>
            <p:cNvSpPr/>
            <p:nvPr/>
          </p:nvSpPr>
          <p:spPr>
            <a:xfrm>
              <a:off x="1404013" y="2424754"/>
              <a:ext cx="353600" cy="354944"/>
            </a:xfrm>
            <a:custGeom>
              <a:avLst/>
              <a:gdLst/>
              <a:ahLst/>
              <a:cxnLst/>
              <a:rect l="l" t="t" r="r" b="b"/>
              <a:pathLst>
                <a:path w="11050" h="11092" extrusionOk="0">
                  <a:moveTo>
                    <a:pt x="5514" y="316"/>
                  </a:moveTo>
                  <a:cubicBezTo>
                    <a:pt x="6061" y="316"/>
                    <a:pt x="6597" y="412"/>
                    <a:pt x="7121" y="567"/>
                  </a:cubicBezTo>
                  <a:cubicBezTo>
                    <a:pt x="7038" y="602"/>
                    <a:pt x="6978" y="614"/>
                    <a:pt x="6907" y="650"/>
                  </a:cubicBezTo>
                  <a:cubicBezTo>
                    <a:pt x="6299" y="900"/>
                    <a:pt x="5835" y="1329"/>
                    <a:pt x="5514" y="1936"/>
                  </a:cubicBezTo>
                  <a:cubicBezTo>
                    <a:pt x="5180" y="1317"/>
                    <a:pt x="4716" y="900"/>
                    <a:pt x="4109" y="650"/>
                  </a:cubicBezTo>
                  <a:cubicBezTo>
                    <a:pt x="4037" y="614"/>
                    <a:pt x="3978" y="590"/>
                    <a:pt x="3906" y="567"/>
                  </a:cubicBezTo>
                  <a:cubicBezTo>
                    <a:pt x="4418" y="412"/>
                    <a:pt x="4954" y="316"/>
                    <a:pt x="5514" y="316"/>
                  </a:cubicBezTo>
                  <a:close/>
                  <a:moveTo>
                    <a:pt x="3263" y="2043"/>
                  </a:moveTo>
                  <a:cubicBezTo>
                    <a:pt x="4121" y="2043"/>
                    <a:pt x="4835" y="2745"/>
                    <a:pt x="4835" y="3626"/>
                  </a:cubicBezTo>
                  <a:cubicBezTo>
                    <a:pt x="4835" y="4484"/>
                    <a:pt x="4144" y="5198"/>
                    <a:pt x="3263" y="5198"/>
                  </a:cubicBezTo>
                  <a:cubicBezTo>
                    <a:pt x="2382" y="5198"/>
                    <a:pt x="1680" y="4496"/>
                    <a:pt x="1680" y="3626"/>
                  </a:cubicBezTo>
                  <a:cubicBezTo>
                    <a:pt x="1680" y="2757"/>
                    <a:pt x="2394" y="2043"/>
                    <a:pt x="3263" y="2043"/>
                  </a:cubicBezTo>
                  <a:close/>
                  <a:moveTo>
                    <a:pt x="692" y="424"/>
                  </a:moveTo>
                  <a:lnTo>
                    <a:pt x="692" y="424"/>
                  </a:lnTo>
                  <a:cubicBezTo>
                    <a:pt x="1120" y="567"/>
                    <a:pt x="1620" y="602"/>
                    <a:pt x="2144" y="626"/>
                  </a:cubicBezTo>
                  <a:cubicBezTo>
                    <a:pt x="3394" y="721"/>
                    <a:pt x="4704" y="793"/>
                    <a:pt x="5359" y="2388"/>
                  </a:cubicBezTo>
                  <a:cubicBezTo>
                    <a:pt x="5395" y="2448"/>
                    <a:pt x="5454" y="2495"/>
                    <a:pt x="5514" y="2495"/>
                  </a:cubicBezTo>
                  <a:cubicBezTo>
                    <a:pt x="5525" y="2495"/>
                    <a:pt x="5549" y="2495"/>
                    <a:pt x="5573" y="2472"/>
                  </a:cubicBezTo>
                  <a:cubicBezTo>
                    <a:pt x="5609" y="2460"/>
                    <a:pt x="5645" y="2436"/>
                    <a:pt x="5656" y="2388"/>
                  </a:cubicBezTo>
                  <a:cubicBezTo>
                    <a:pt x="6311" y="793"/>
                    <a:pt x="7609" y="697"/>
                    <a:pt x="8871" y="626"/>
                  </a:cubicBezTo>
                  <a:cubicBezTo>
                    <a:pt x="9395" y="602"/>
                    <a:pt x="9895" y="555"/>
                    <a:pt x="10336" y="424"/>
                  </a:cubicBezTo>
                  <a:lnTo>
                    <a:pt x="10336" y="424"/>
                  </a:lnTo>
                  <a:cubicBezTo>
                    <a:pt x="10288" y="567"/>
                    <a:pt x="10217" y="745"/>
                    <a:pt x="10050" y="948"/>
                  </a:cubicBezTo>
                  <a:cubicBezTo>
                    <a:pt x="9621" y="1459"/>
                    <a:pt x="8824" y="1733"/>
                    <a:pt x="7752" y="1733"/>
                  </a:cubicBezTo>
                  <a:cubicBezTo>
                    <a:pt x="6716" y="1733"/>
                    <a:pt x="5871" y="2579"/>
                    <a:pt x="5871" y="3626"/>
                  </a:cubicBezTo>
                  <a:cubicBezTo>
                    <a:pt x="5871" y="4662"/>
                    <a:pt x="6716" y="5508"/>
                    <a:pt x="7752" y="5508"/>
                  </a:cubicBezTo>
                  <a:cubicBezTo>
                    <a:pt x="8800" y="5508"/>
                    <a:pt x="9645" y="4662"/>
                    <a:pt x="9645" y="3626"/>
                  </a:cubicBezTo>
                  <a:cubicBezTo>
                    <a:pt x="9645" y="3341"/>
                    <a:pt x="9586" y="3055"/>
                    <a:pt x="9455" y="2781"/>
                  </a:cubicBezTo>
                  <a:cubicBezTo>
                    <a:pt x="9420" y="2730"/>
                    <a:pt x="9367" y="2690"/>
                    <a:pt x="9305" y="2690"/>
                  </a:cubicBezTo>
                  <a:cubicBezTo>
                    <a:pt x="9281" y="2690"/>
                    <a:pt x="9255" y="2696"/>
                    <a:pt x="9228" y="2710"/>
                  </a:cubicBezTo>
                  <a:cubicBezTo>
                    <a:pt x="9157" y="2757"/>
                    <a:pt x="9109" y="2841"/>
                    <a:pt x="9157" y="2936"/>
                  </a:cubicBezTo>
                  <a:cubicBezTo>
                    <a:pt x="9264" y="3138"/>
                    <a:pt x="9324" y="3376"/>
                    <a:pt x="9324" y="3626"/>
                  </a:cubicBezTo>
                  <a:cubicBezTo>
                    <a:pt x="9324" y="4484"/>
                    <a:pt x="8621" y="5198"/>
                    <a:pt x="7740" y="5198"/>
                  </a:cubicBezTo>
                  <a:cubicBezTo>
                    <a:pt x="6883" y="5198"/>
                    <a:pt x="6168" y="4496"/>
                    <a:pt x="6168" y="3626"/>
                  </a:cubicBezTo>
                  <a:cubicBezTo>
                    <a:pt x="6168" y="2757"/>
                    <a:pt x="6859" y="2043"/>
                    <a:pt x="7740" y="2043"/>
                  </a:cubicBezTo>
                  <a:cubicBezTo>
                    <a:pt x="8085" y="2043"/>
                    <a:pt x="8407" y="2150"/>
                    <a:pt x="8681" y="2352"/>
                  </a:cubicBezTo>
                  <a:cubicBezTo>
                    <a:pt x="8712" y="2378"/>
                    <a:pt x="8749" y="2391"/>
                    <a:pt x="8786" y="2391"/>
                  </a:cubicBezTo>
                  <a:cubicBezTo>
                    <a:pt x="8834" y="2391"/>
                    <a:pt x="8880" y="2369"/>
                    <a:pt x="8907" y="2329"/>
                  </a:cubicBezTo>
                  <a:cubicBezTo>
                    <a:pt x="8966" y="2257"/>
                    <a:pt x="8943" y="2150"/>
                    <a:pt x="8871" y="2102"/>
                  </a:cubicBezTo>
                  <a:cubicBezTo>
                    <a:pt x="8812" y="2055"/>
                    <a:pt x="8740" y="2019"/>
                    <a:pt x="8681" y="1971"/>
                  </a:cubicBezTo>
                  <a:cubicBezTo>
                    <a:pt x="8919" y="1924"/>
                    <a:pt x="9145" y="1864"/>
                    <a:pt x="9347" y="1793"/>
                  </a:cubicBezTo>
                  <a:cubicBezTo>
                    <a:pt x="9871" y="2257"/>
                    <a:pt x="10181" y="2924"/>
                    <a:pt x="10181" y="3626"/>
                  </a:cubicBezTo>
                  <a:cubicBezTo>
                    <a:pt x="10181" y="4960"/>
                    <a:pt x="9097" y="6067"/>
                    <a:pt x="7740" y="6067"/>
                  </a:cubicBezTo>
                  <a:cubicBezTo>
                    <a:pt x="7133" y="6067"/>
                    <a:pt x="6549" y="5841"/>
                    <a:pt x="6085" y="5424"/>
                  </a:cubicBezTo>
                  <a:lnTo>
                    <a:pt x="6145" y="5246"/>
                  </a:lnTo>
                  <a:cubicBezTo>
                    <a:pt x="6168" y="5186"/>
                    <a:pt x="6168" y="5115"/>
                    <a:pt x="6121" y="5067"/>
                  </a:cubicBezTo>
                  <a:lnTo>
                    <a:pt x="5847" y="4793"/>
                  </a:lnTo>
                  <a:cubicBezTo>
                    <a:pt x="5752" y="4698"/>
                    <a:pt x="5624" y="4650"/>
                    <a:pt x="5494" y="4650"/>
                  </a:cubicBezTo>
                  <a:cubicBezTo>
                    <a:pt x="5365" y="4650"/>
                    <a:pt x="5234" y="4698"/>
                    <a:pt x="5133" y="4793"/>
                  </a:cubicBezTo>
                  <a:lnTo>
                    <a:pt x="4871" y="5067"/>
                  </a:lnTo>
                  <a:cubicBezTo>
                    <a:pt x="4823" y="5115"/>
                    <a:pt x="4811" y="5186"/>
                    <a:pt x="4835" y="5246"/>
                  </a:cubicBezTo>
                  <a:lnTo>
                    <a:pt x="4894" y="5424"/>
                  </a:lnTo>
                  <a:cubicBezTo>
                    <a:pt x="4454" y="5841"/>
                    <a:pt x="3871" y="6067"/>
                    <a:pt x="3251" y="6067"/>
                  </a:cubicBezTo>
                  <a:cubicBezTo>
                    <a:pt x="1906" y="6067"/>
                    <a:pt x="811" y="4972"/>
                    <a:pt x="811" y="3626"/>
                  </a:cubicBezTo>
                  <a:cubicBezTo>
                    <a:pt x="823" y="2912"/>
                    <a:pt x="1120" y="2257"/>
                    <a:pt x="1656" y="1793"/>
                  </a:cubicBezTo>
                  <a:cubicBezTo>
                    <a:pt x="1858" y="1864"/>
                    <a:pt x="2085" y="1924"/>
                    <a:pt x="2323" y="1971"/>
                  </a:cubicBezTo>
                  <a:cubicBezTo>
                    <a:pt x="1751" y="2293"/>
                    <a:pt x="1370" y="2912"/>
                    <a:pt x="1370" y="3626"/>
                  </a:cubicBezTo>
                  <a:cubicBezTo>
                    <a:pt x="1370" y="4662"/>
                    <a:pt x="2216" y="5508"/>
                    <a:pt x="3263" y="5508"/>
                  </a:cubicBezTo>
                  <a:cubicBezTo>
                    <a:pt x="4299" y="5508"/>
                    <a:pt x="5156" y="4662"/>
                    <a:pt x="5156" y="3626"/>
                  </a:cubicBezTo>
                  <a:cubicBezTo>
                    <a:pt x="5156" y="2579"/>
                    <a:pt x="4299" y="1733"/>
                    <a:pt x="3263" y="1733"/>
                  </a:cubicBezTo>
                  <a:cubicBezTo>
                    <a:pt x="2192" y="1733"/>
                    <a:pt x="1406" y="1459"/>
                    <a:pt x="965" y="948"/>
                  </a:cubicBezTo>
                  <a:cubicBezTo>
                    <a:pt x="823" y="745"/>
                    <a:pt x="727" y="567"/>
                    <a:pt x="692" y="424"/>
                  </a:cubicBezTo>
                  <a:close/>
                  <a:moveTo>
                    <a:pt x="5537" y="4954"/>
                  </a:moveTo>
                  <a:cubicBezTo>
                    <a:pt x="5585" y="4954"/>
                    <a:pt x="5633" y="4972"/>
                    <a:pt x="5668" y="5008"/>
                  </a:cubicBezTo>
                  <a:lnTo>
                    <a:pt x="5847" y="5210"/>
                  </a:lnTo>
                  <a:lnTo>
                    <a:pt x="5525" y="6091"/>
                  </a:lnTo>
                  <a:lnTo>
                    <a:pt x="5192" y="5210"/>
                  </a:lnTo>
                  <a:lnTo>
                    <a:pt x="5406" y="5008"/>
                  </a:lnTo>
                  <a:cubicBezTo>
                    <a:pt x="5442" y="4972"/>
                    <a:pt x="5490" y="4954"/>
                    <a:pt x="5537" y="4954"/>
                  </a:cubicBezTo>
                  <a:close/>
                  <a:moveTo>
                    <a:pt x="10431" y="4317"/>
                  </a:moveTo>
                  <a:cubicBezTo>
                    <a:pt x="10550" y="4781"/>
                    <a:pt x="10669" y="5329"/>
                    <a:pt x="10717" y="5710"/>
                  </a:cubicBezTo>
                  <a:lnTo>
                    <a:pt x="10359" y="5710"/>
                  </a:lnTo>
                  <a:cubicBezTo>
                    <a:pt x="10276" y="5710"/>
                    <a:pt x="10193" y="5781"/>
                    <a:pt x="10193" y="5865"/>
                  </a:cubicBezTo>
                  <a:lnTo>
                    <a:pt x="10193" y="6258"/>
                  </a:lnTo>
                  <a:cubicBezTo>
                    <a:pt x="10024" y="6288"/>
                    <a:pt x="9681" y="6339"/>
                    <a:pt x="9255" y="6339"/>
                  </a:cubicBezTo>
                  <a:cubicBezTo>
                    <a:pt x="9020" y="6339"/>
                    <a:pt x="8760" y="6324"/>
                    <a:pt x="8490" y="6282"/>
                  </a:cubicBezTo>
                  <a:cubicBezTo>
                    <a:pt x="9431" y="6031"/>
                    <a:pt x="10181" y="5269"/>
                    <a:pt x="10431" y="4317"/>
                  </a:cubicBezTo>
                  <a:close/>
                  <a:moveTo>
                    <a:pt x="584" y="4317"/>
                  </a:moveTo>
                  <a:cubicBezTo>
                    <a:pt x="834" y="5269"/>
                    <a:pt x="1585" y="6031"/>
                    <a:pt x="2537" y="6282"/>
                  </a:cubicBezTo>
                  <a:cubicBezTo>
                    <a:pt x="2245" y="6326"/>
                    <a:pt x="1970" y="6342"/>
                    <a:pt x="1726" y="6342"/>
                  </a:cubicBezTo>
                  <a:cubicBezTo>
                    <a:pt x="1312" y="6342"/>
                    <a:pt x="987" y="6295"/>
                    <a:pt x="823" y="6258"/>
                  </a:cubicBezTo>
                  <a:lnTo>
                    <a:pt x="823" y="5865"/>
                  </a:lnTo>
                  <a:cubicBezTo>
                    <a:pt x="823" y="5781"/>
                    <a:pt x="751" y="5710"/>
                    <a:pt x="656" y="5710"/>
                  </a:cubicBezTo>
                  <a:lnTo>
                    <a:pt x="299" y="5710"/>
                  </a:lnTo>
                  <a:cubicBezTo>
                    <a:pt x="334" y="5329"/>
                    <a:pt x="465" y="4781"/>
                    <a:pt x="584" y="4317"/>
                  </a:cubicBezTo>
                  <a:close/>
                  <a:moveTo>
                    <a:pt x="8454" y="6615"/>
                  </a:moveTo>
                  <a:cubicBezTo>
                    <a:pt x="8752" y="6663"/>
                    <a:pt x="9026" y="6674"/>
                    <a:pt x="9276" y="6674"/>
                  </a:cubicBezTo>
                  <a:lnTo>
                    <a:pt x="9502" y="6674"/>
                  </a:lnTo>
                  <a:cubicBezTo>
                    <a:pt x="9383" y="7627"/>
                    <a:pt x="8931" y="8508"/>
                    <a:pt x="8228" y="9163"/>
                  </a:cubicBezTo>
                  <a:cubicBezTo>
                    <a:pt x="7907" y="9460"/>
                    <a:pt x="7550" y="9699"/>
                    <a:pt x="7157" y="9877"/>
                  </a:cubicBezTo>
                  <a:cubicBezTo>
                    <a:pt x="7323" y="9722"/>
                    <a:pt x="7478" y="9556"/>
                    <a:pt x="7609" y="9365"/>
                  </a:cubicBezTo>
                  <a:cubicBezTo>
                    <a:pt x="8145" y="8627"/>
                    <a:pt x="8443" y="7651"/>
                    <a:pt x="8454" y="6615"/>
                  </a:cubicBezTo>
                  <a:close/>
                  <a:moveTo>
                    <a:pt x="6002" y="5734"/>
                  </a:moveTo>
                  <a:cubicBezTo>
                    <a:pt x="6430" y="6103"/>
                    <a:pt x="6966" y="6317"/>
                    <a:pt x="7550" y="6377"/>
                  </a:cubicBezTo>
                  <a:cubicBezTo>
                    <a:pt x="7740" y="6448"/>
                    <a:pt x="7931" y="6508"/>
                    <a:pt x="8121" y="6555"/>
                  </a:cubicBezTo>
                  <a:lnTo>
                    <a:pt x="8121" y="6567"/>
                  </a:lnTo>
                  <a:cubicBezTo>
                    <a:pt x="8133" y="8579"/>
                    <a:pt x="6954" y="10211"/>
                    <a:pt x="5514" y="10211"/>
                  </a:cubicBezTo>
                  <a:cubicBezTo>
                    <a:pt x="4942" y="10211"/>
                    <a:pt x="4394" y="9961"/>
                    <a:pt x="3942" y="9484"/>
                  </a:cubicBezTo>
                  <a:cubicBezTo>
                    <a:pt x="3501" y="9008"/>
                    <a:pt x="3156" y="8329"/>
                    <a:pt x="3013" y="7579"/>
                  </a:cubicBezTo>
                  <a:cubicBezTo>
                    <a:pt x="2993" y="7509"/>
                    <a:pt x="2930" y="7455"/>
                    <a:pt x="2853" y="7455"/>
                  </a:cubicBezTo>
                  <a:cubicBezTo>
                    <a:pt x="2839" y="7455"/>
                    <a:pt x="2825" y="7457"/>
                    <a:pt x="2811" y="7460"/>
                  </a:cubicBezTo>
                  <a:cubicBezTo>
                    <a:pt x="2728" y="7472"/>
                    <a:pt x="2668" y="7567"/>
                    <a:pt x="2692" y="7651"/>
                  </a:cubicBezTo>
                  <a:cubicBezTo>
                    <a:pt x="2858" y="8472"/>
                    <a:pt x="3228" y="9199"/>
                    <a:pt x="3716" y="9722"/>
                  </a:cubicBezTo>
                  <a:lnTo>
                    <a:pt x="3882" y="9889"/>
                  </a:lnTo>
                  <a:cubicBezTo>
                    <a:pt x="3501" y="9710"/>
                    <a:pt x="3120" y="9472"/>
                    <a:pt x="2811" y="9175"/>
                  </a:cubicBezTo>
                  <a:cubicBezTo>
                    <a:pt x="2096" y="8520"/>
                    <a:pt x="1668" y="7639"/>
                    <a:pt x="1549" y="6686"/>
                  </a:cubicBezTo>
                  <a:lnTo>
                    <a:pt x="1775" y="6686"/>
                  </a:lnTo>
                  <a:cubicBezTo>
                    <a:pt x="2025" y="6686"/>
                    <a:pt x="2299" y="6674"/>
                    <a:pt x="2597" y="6627"/>
                  </a:cubicBezTo>
                  <a:cubicBezTo>
                    <a:pt x="2597" y="6734"/>
                    <a:pt x="2597" y="6841"/>
                    <a:pt x="2608" y="6936"/>
                  </a:cubicBezTo>
                  <a:cubicBezTo>
                    <a:pt x="2608" y="7032"/>
                    <a:pt x="2680" y="7091"/>
                    <a:pt x="2775" y="7091"/>
                  </a:cubicBezTo>
                  <a:lnTo>
                    <a:pt x="2787" y="7091"/>
                  </a:lnTo>
                  <a:cubicBezTo>
                    <a:pt x="2870" y="7091"/>
                    <a:pt x="2954" y="6996"/>
                    <a:pt x="2930" y="6913"/>
                  </a:cubicBezTo>
                  <a:cubicBezTo>
                    <a:pt x="2930" y="6805"/>
                    <a:pt x="2918" y="6686"/>
                    <a:pt x="2918" y="6567"/>
                  </a:cubicBezTo>
                  <a:lnTo>
                    <a:pt x="2918" y="6555"/>
                  </a:lnTo>
                  <a:cubicBezTo>
                    <a:pt x="3109" y="6508"/>
                    <a:pt x="3311" y="6448"/>
                    <a:pt x="3501" y="6377"/>
                  </a:cubicBezTo>
                  <a:cubicBezTo>
                    <a:pt x="4061" y="6329"/>
                    <a:pt x="4597" y="6103"/>
                    <a:pt x="5049" y="5734"/>
                  </a:cubicBezTo>
                  <a:lnTo>
                    <a:pt x="5371" y="6615"/>
                  </a:lnTo>
                  <a:cubicBezTo>
                    <a:pt x="5406" y="6674"/>
                    <a:pt x="5466" y="6722"/>
                    <a:pt x="5525" y="6722"/>
                  </a:cubicBezTo>
                  <a:cubicBezTo>
                    <a:pt x="5597" y="6722"/>
                    <a:pt x="5656" y="6674"/>
                    <a:pt x="5668" y="6615"/>
                  </a:cubicBezTo>
                  <a:lnTo>
                    <a:pt x="6002" y="5734"/>
                  </a:lnTo>
                  <a:close/>
                  <a:moveTo>
                    <a:pt x="505" y="1"/>
                  </a:moveTo>
                  <a:cubicBezTo>
                    <a:pt x="477" y="1"/>
                    <a:pt x="447" y="7"/>
                    <a:pt x="418" y="19"/>
                  </a:cubicBezTo>
                  <a:cubicBezTo>
                    <a:pt x="370" y="55"/>
                    <a:pt x="346" y="90"/>
                    <a:pt x="346" y="150"/>
                  </a:cubicBezTo>
                  <a:cubicBezTo>
                    <a:pt x="346" y="174"/>
                    <a:pt x="346" y="650"/>
                    <a:pt x="727" y="1126"/>
                  </a:cubicBezTo>
                  <a:cubicBezTo>
                    <a:pt x="894" y="1329"/>
                    <a:pt x="1108" y="1507"/>
                    <a:pt x="1358" y="1638"/>
                  </a:cubicBezTo>
                  <a:cubicBezTo>
                    <a:pt x="882" y="2102"/>
                    <a:pt x="584" y="2733"/>
                    <a:pt x="525" y="3400"/>
                  </a:cubicBezTo>
                  <a:cubicBezTo>
                    <a:pt x="501" y="3472"/>
                    <a:pt x="1" y="5162"/>
                    <a:pt x="1" y="5865"/>
                  </a:cubicBezTo>
                  <a:cubicBezTo>
                    <a:pt x="1" y="5960"/>
                    <a:pt x="72" y="6031"/>
                    <a:pt x="168" y="6031"/>
                  </a:cubicBezTo>
                  <a:lnTo>
                    <a:pt x="525" y="6031"/>
                  </a:lnTo>
                  <a:lnTo>
                    <a:pt x="525" y="6389"/>
                  </a:lnTo>
                  <a:cubicBezTo>
                    <a:pt x="525" y="6460"/>
                    <a:pt x="561" y="6520"/>
                    <a:pt x="644" y="6555"/>
                  </a:cubicBezTo>
                  <a:cubicBezTo>
                    <a:pt x="668" y="6555"/>
                    <a:pt x="882" y="6615"/>
                    <a:pt x="1239" y="6639"/>
                  </a:cubicBezTo>
                  <a:cubicBezTo>
                    <a:pt x="1334" y="7698"/>
                    <a:pt x="1811" y="8663"/>
                    <a:pt x="2608" y="9401"/>
                  </a:cubicBezTo>
                  <a:cubicBezTo>
                    <a:pt x="2918" y="9675"/>
                    <a:pt x="3263" y="9913"/>
                    <a:pt x="3632" y="10115"/>
                  </a:cubicBezTo>
                  <a:lnTo>
                    <a:pt x="2454" y="10211"/>
                  </a:lnTo>
                  <a:cubicBezTo>
                    <a:pt x="2251" y="10234"/>
                    <a:pt x="2085" y="10365"/>
                    <a:pt x="2013" y="10556"/>
                  </a:cubicBezTo>
                  <a:lnTo>
                    <a:pt x="1906" y="10853"/>
                  </a:lnTo>
                  <a:cubicBezTo>
                    <a:pt x="1882" y="10949"/>
                    <a:pt x="1918" y="11032"/>
                    <a:pt x="2013" y="11068"/>
                  </a:cubicBezTo>
                  <a:cubicBezTo>
                    <a:pt x="2025" y="11068"/>
                    <a:pt x="2037" y="11080"/>
                    <a:pt x="2049" y="11080"/>
                  </a:cubicBezTo>
                  <a:cubicBezTo>
                    <a:pt x="2132" y="11080"/>
                    <a:pt x="2192" y="11032"/>
                    <a:pt x="2204" y="10973"/>
                  </a:cubicBezTo>
                  <a:lnTo>
                    <a:pt x="2311" y="10675"/>
                  </a:lnTo>
                  <a:cubicBezTo>
                    <a:pt x="2335" y="10603"/>
                    <a:pt x="2394" y="10556"/>
                    <a:pt x="2477" y="10556"/>
                  </a:cubicBezTo>
                  <a:lnTo>
                    <a:pt x="2597" y="10544"/>
                  </a:lnTo>
                  <a:lnTo>
                    <a:pt x="2597" y="10925"/>
                  </a:lnTo>
                  <a:cubicBezTo>
                    <a:pt x="2597" y="11020"/>
                    <a:pt x="2668" y="11092"/>
                    <a:pt x="2751" y="11092"/>
                  </a:cubicBezTo>
                  <a:cubicBezTo>
                    <a:pt x="2847" y="11092"/>
                    <a:pt x="2918" y="11020"/>
                    <a:pt x="2918" y="10925"/>
                  </a:cubicBezTo>
                  <a:lnTo>
                    <a:pt x="2918" y="10508"/>
                  </a:lnTo>
                  <a:lnTo>
                    <a:pt x="3144" y="10496"/>
                  </a:lnTo>
                  <a:lnTo>
                    <a:pt x="3311" y="10973"/>
                  </a:lnTo>
                  <a:cubicBezTo>
                    <a:pt x="3335" y="11044"/>
                    <a:pt x="3394" y="11080"/>
                    <a:pt x="3454" y="11080"/>
                  </a:cubicBezTo>
                  <a:cubicBezTo>
                    <a:pt x="3466" y="11080"/>
                    <a:pt x="3490" y="11080"/>
                    <a:pt x="3501" y="11056"/>
                  </a:cubicBezTo>
                  <a:cubicBezTo>
                    <a:pt x="3585" y="11032"/>
                    <a:pt x="3632" y="10937"/>
                    <a:pt x="3609" y="10853"/>
                  </a:cubicBezTo>
                  <a:lnTo>
                    <a:pt x="3466" y="10449"/>
                  </a:lnTo>
                  <a:lnTo>
                    <a:pt x="4323" y="10377"/>
                  </a:lnTo>
                  <a:cubicBezTo>
                    <a:pt x="4704" y="10496"/>
                    <a:pt x="5121" y="10556"/>
                    <a:pt x="5525" y="10556"/>
                  </a:cubicBezTo>
                  <a:cubicBezTo>
                    <a:pt x="5942" y="10556"/>
                    <a:pt x="6347" y="10496"/>
                    <a:pt x="6728" y="10377"/>
                  </a:cubicBezTo>
                  <a:lnTo>
                    <a:pt x="7573" y="10449"/>
                  </a:lnTo>
                  <a:lnTo>
                    <a:pt x="7442" y="10853"/>
                  </a:lnTo>
                  <a:cubicBezTo>
                    <a:pt x="7419" y="10937"/>
                    <a:pt x="7454" y="11032"/>
                    <a:pt x="7550" y="11056"/>
                  </a:cubicBezTo>
                  <a:cubicBezTo>
                    <a:pt x="7561" y="11056"/>
                    <a:pt x="7573" y="11080"/>
                    <a:pt x="7597" y="11080"/>
                  </a:cubicBezTo>
                  <a:cubicBezTo>
                    <a:pt x="7669" y="11080"/>
                    <a:pt x="7728" y="11032"/>
                    <a:pt x="7740" y="10973"/>
                  </a:cubicBezTo>
                  <a:lnTo>
                    <a:pt x="7907" y="10496"/>
                  </a:lnTo>
                  <a:lnTo>
                    <a:pt x="8133" y="10508"/>
                  </a:lnTo>
                  <a:lnTo>
                    <a:pt x="8133" y="10925"/>
                  </a:lnTo>
                  <a:cubicBezTo>
                    <a:pt x="8133" y="11020"/>
                    <a:pt x="8204" y="11092"/>
                    <a:pt x="8288" y="11092"/>
                  </a:cubicBezTo>
                  <a:cubicBezTo>
                    <a:pt x="8383" y="11092"/>
                    <a:pt x="8454" y="11020"/>
                    <a:pt x="8454" y="10925"/>
                  </a:cubicBezTo>
                  <a:lnTo>
                    <a:pt x="8454" y="10544"/>
                  </a:lnTo>
                  <a:lnTo>
                    <a:pt x="8573" y="10556"/>
                  </a:lnTo>
                  <a:cubicBezTo>
                    <a:pt x="8645" y="10556"/>
                    <a:pt x="8704" y="10615"/>
                    <a:pt x="8740" y="10675"/>
                  </a:cubicBezTo>
                  <a:lnTo>
                    <a:pt x="8847" y="10973"/>
                  </a:lnTo>
                  <a:cubicBezTo>
                    <a:pt x="8871" y="11044"/>
                    <a:pt x="8931" y="11080"/>
                    <a:pt x="8990" y="11080"/>
                  </a:cubicBezTo>
                  <a:cubicBezTo>
                    <a:pt x="9002" y="11080"/>
                    <a:pt x="9026" y="11080"/>
                    <a:pt x="9038" y="11056"/>
                  </a:cubicBezTo>
                  <a:cubicBezTo>
                    <a:pt x="9121" y="11032"/>
                    <a:pt x="9169" y="10937"/>
                    <a:pt x="9145" y="10853"/>
                  </a:cubicBezTo>
                  <a:lnTo>
                    <a:pt x="9038" y="10556"/>
                  </a:lnTo>
                  <a:cubicBezTo>
                    <a:pt x="8978" y="10365"/>
                    <a:pt x="8800" y="10222"/>
                    <a:pt x="8585" y="10211"/>
                  </a:cubicBezTo>
                  <a:lnTo>
                    <a:pt x="7419" y="10103"/>
                  </a:lnTo>
                  <a:cubicBezTo>
                    <a:pt x="7788" y="9925"/>
                    <a:pt x="8133" y="9687"/>
                    <a:pt x="8443" y="9389"/>
                  </a:cubicBezTo>
                  <a:cubicBezTo>
                    <a:pt x="9216" y="8663"/>
                    <a:pt x="9705" y="7698"/>
                    <a:pt x="9812" y="6639"/>
                  </a:cubicBezTo>
                  <a:cubicBezTo>
                    <a:pt x="10157" y="6615"/>
                    <a:pt x="10371" y="6555"/>
                    <a:pt x="10407" y="6555"/>
                  </a:cubicBezTo>
                  <a:cubicBezTo>
                    <a:pt x="10478" y="6532"/>
                    <a:pt x="10526" y="6460"/>
                    <a:pt x="10526" y="6389"/>
                  </a:cubicBezTo>
                  <a:lnTo>
                    <a:pt x="10526" y="6031"/>
                  </a:lnTo>
                  <a:lnTo>
                    <a:pt x="10883" y="6031"/>
                  </a:lnTo>
                  <a:cubicBezTo>
                    <a:pt x="10967" y="6031"/>
                    <a:pt x="11050" y="5960"/>
                    <a:pt x="11050" y="5865"/>
                  </a:cubicBezTo>
                  <a:cubicBezTo>
                    <a:pt x="11050" y="5174"/>
                    <a:pt x="10538" y="3472"/>
                    <a:pt x="10526" y="3400"/>
                  </a:cubicBezTo>
                  <a:cubicBezTo>
                    <a:pt x="10467" y="2733"/>
                    <a:pt x="10181" y="2102"/>
                    <a:pt x="9693" y="1638"/>
                  </a:cubicBezTo>
                  <a:cubicBezTo>
                    <a:pt x="9943" y="1507"/>
                    <a:pt x="10157" y="1329"/>
                    <a:pt x="10312" y="1126"/>
                  </a:cubicBezTo>
                  <a:cubicBezTo>
                    <a:pt x="10693" y="650"/>
                    <a:pt x="10705" y="174"/>
                    <a:pt x="10705" y="150"/>
                  </a:cubicBezTo>
                  <a:cubicBezTo>
                    <a:pt x="10705" y="90"/>
                    <a:pt x="10669" y="55"/>
                    <a:pt x="10633" y="19"/>
                  </a:cubicBezTo>
                  <a:cubicBezTo>
                    <a:pt x="10609" y="7"/>
                    <a:pt x="10583" y="1"/>
                    <a:pt x="10554" y="1"/>
                  </a:cubicBezTo>
                  <a:cubicBezTo>
                    <a:pt x="10526" y="1"/>
                    <a:pt x="10496" y="7"/>
                    <a:pt x="10467" y="19"/>
                  </a:cubicBezTo>
                  <a:cubicBezTo>
                    <a:pt x="10038" y="233"/>
                    <a:pt x="9455" y="269"/>
                    <a:pt x="8859" y="316"/>
                  </a:cubicBezTo>
                  <a:cubicBezTo>
                    <a:pt x="8466" y="352"/>
                    <a:pt x="8062" y="376"/>
                    <a:pt x="7681" y="436"/>
                  </a:cubicBezTo>
                  <a:cubicBezTo>
                    <a:pt x="7002" y="150"/>
                    <a:pt x="6264" y="7"/>
                    <a:pt x="5525" y="7"/>
                  </a:cubicBezTo>
                  <a:cubicBezTo>
                    <a:pt x="4775" y="7"/>
                    <a:pt x="4049" y="150"/>
                    <a:pt x="3370" y="436"/>
                  </a:cubicBezTo>
                  <a:cubicBezTo>
                    <a:pt x="2978" y="364"/>
                    <a:pt x="2573" y="328"/>
                    <a:pt x="2192" y="316"/>
                  </a:cubicBezTo>
                  <a:cubicBezTo>
                    <a:pt x="1585" y="269"/>
                    <a:pt x="1001" y="245"/>
                    <a:pt x="584" y="19"/>
                  </a:cubicBezTo>
                  <a:cubicBezTo>
                    <a:pt x="561" y="7"/>
                    <a:pt x="534" y="1"/>
                    <a:pt x="50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  <p:sp>
          <p:nvSpPr>
            <p:cNvPr id="12" name="Google Shape;12407;p83">
              <a:extLst>
                <a:ext uri="{FF2B5EF4-FFF2-40B4-BE49-F238E27FC236}">
                  <a16:creationId xmlns:a16="http://schemas.microsoft.com/office/drawing/2014/main" id="{0A8CB14B-F071-B23D-99C8-682A5A56610A}"/>
                </a:ext>
              </a:extLst>
            </p:cNvPr>
            <p:cNvSpPr/>
            <p:nvPr/>
          </p:nvSpPr>
          <p:spPr>
            <a:xfrm>
              <a:off x="1481357" y="2507634"/>
              <a:ext cx="54144" cy="65568"/>
            </a:xfrm>
            <a:custGeom>
              <a:avLst/>
              <a:gdLst/>
              <a:ahLst/>
              <a:cxnLst/>
              <a:rect l="l" t="t" r="r" b="b"/>
              <a:pathLst>
                <a:path w="1692" h="2049" extrusionOk="0">
                  <a:moveTo>
                    <a:pt x="846" y="322"/>
                  </a:moveTo>
                  <a:cubicBezTo>
                    <a:pt x="1144" y="322"/>
                    <a:pt x="1382" y="560"/>
                    <a:pt x="1382" y="858"/>
                  </a:cubicBezTo>
                  <a:lnTo>
                    <a:pt x="1382" y="1191"/>
                  </a:lnTo>
                  <a:cubicBezTo>
                    <a:pt x="1382" y="1489"/>
                    <a:pt x="1144" y="1727"/>
                    <a:pt x="846" y="1727"/>
                  </a:cubicBezTo>
                  <a:cubicBezTo>
                    <a:pt x="549" y="1727"/>
                    <a:pt x="311" y="1489"/>
                    <a:pt x="311" y="1191"/>
                  </a:cubicBezTo>
                  <a:lnTo>
                    <a:pt x="311" y="858"/>
                  </a:lnTo>
                  <a:cubicBezTo>
                    <a:pt x="311" y="560"/>
                    <a:pt x="549" y="322"/>
                    <a:pt x="846" y="322"/>
                  </a:cubicBezTo>
                  <a:close/>
                  <a:moveTo>
                    <a:pt x="846" y="1"/>
                  </a:moveTo>
                  <a:cubicBezTo>
                    <a:pt x="370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82" y="2048"/>
                    <a:pt x="846" y="2048"/>
                  </a:cubicBezTo>
                  <a:cubicBezTo>
                    <a:pt x="1323" y="2048"/>
                    <a:pt x="1692" y="1656"/>
                    <a:pt x="1692" y="1191"/>
                  </a:cubicBezTo>
                  <a:lnTo>
                    <a:pt x="1692" y="858"/>
                  </a:lnTo>
                  <a:cubicBezTo>
                    <a:pt x="1692" y="382"/>
                    <a:pt x="1323" y="1"/>
                    <a:pt x="84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  <p:sp>
          <p:nvSpPr>
            <p:cNvPr id="13" name="Google Shape;12408;p83">
              <a:extLst>
                <a:ext uri="{FF2B5EF4-FFF2-40B4-BE49-F238E27FC236}">
                  <a16:creationId xmlns:a16="http://schemas.microsoft.com/office/drawing/2014/main" id="{9EA8EE07-51CB-BB76-5DA9-925724FE3074}"/>
                </a:ext>
              </a:extLst>
            </p:cNvPr>
            <p:cNvSpPr/>
            <p:nvPr/>
          </p:nvSpPr>
          <p:spPr>
            <a:xfrm>
              <a:off x="1625389" y="2507634"/>
              <a:ext cx="54528" cy="65568"/>
            </a:xfrm>
            <a:custGeom>
              <a:avLst/>
              <a:gdLst/>
              <a:ahLst/>
              <a:cxnLst/>
              <a:rect l="l" t="t" r="r" b="b"/>
              <a:pathLst>
                <a:path w="1704" h="2049" extrusionOk="0">
                  <a:moveTo>
                    <a:pt x="834" y="322"/>
                  </a:moveTo>
                  <a:cubicBezTo>
                    <a:pt x="1132" y="322"/>
                    <a:pt x="1370" y="560"/>
                    <a:pt x="1370" y="858"/>
                  </a:cubicBezTo>
                  <a:lnTo>
                    <a:pt x="1370" y="1191"/>
                  </a:lnTo>
                  <a:cubicBezTo>
                    <a:pt x="1370" y="1489"/>
                    <a:pt x="1132" y="1727"/>
                    <a:pt x="834" y="1727"/>
                  </a:cubicBezTo>
                  <a:cubicBezTo>
                    <a:pt x="536" y="1727"/>
                    <a:pt x="298" y="1489"/>
                    <a:pt x="298" y="1191"/>
                  </a:cubicBezTo>
                  <a:lnTo>
                    <a:pt x="298" y="858"/>
                  </a:lnTo>
                  <a:cubicBezTo>
                    <a:pt x="298" y="560"/>
                    <a:pt x="536" y="322"/>
                    <a:pt x="834" y="322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3"/>
                    <a:pt x="1" y="858"/>
                  </a:cubicBezTo>
                  <a:lnTo>
                    <a:pt x="1" y="1191"/>
                  </a:lnTo>
                  <a:cubicBezTo>
                    <a:pt x="1" y="1667"/>
                    <a:pt x="393" y="2048"/>
                    <a:pt x="858" y="2048"/>
                  </a:cubicBezTo>
                  <a:cubicBezTo>
                    <a:pt x="1334" y="2048"/>
                    <a:pt x="1703" y="1656"/>
                    <a:pt x="1703" y="1191"/>
                  </a:cubicBezTo>
                  <a:lnTo>
                    <a:pt x="1703" y="858"/>
                  </a:lnTo>
                  <a:cubicBezTo>
                    <a:pt x="1703" y="382"/>
                    <a:pt x="1310" y="1"/>
                    <a:pt x="85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  <p:sp>
          <p:nvSpPr>
            <p:cNvPr id="14" name="Google Shape;12409;p83">
              <a:extLst>
                <a:ext uri="{FF2B5EF4-FFF2-40B4-BE49-F238E27FC236}">
                  <a16:creationId xmlns:a16="http://schemas.microsoft.com/office/drawing/2014/main" id="{696A70F8-C8E2-29FC-5D8C-0C520AFF4E4A}"/>
                </a:ext>
              </a:extLst>
            </p:cNvPr>
            <p:cNvSpPr/>
            <p:nvPr/>
          </p:nvSpPr>
          <p:spPr>
            <a:xfrm>
              <a:off x="1503085" y="2529746"/>
              <a:ext cx="10688" cy="21344"/>
            </a:xfrm>
            <a:custGeom>
              <a:avLst/>
              <a:gdLst/>
              <a:ahLst/>
              <a:cxnLst/>
              <a:rect l="l" t="t" r="r" b="b"/>
              <a:pathLst>
                <a:path w="334" h="66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5"/>
                    <a:pt x="72" y="667"/>
                    <a:pt x="167" y="667"/>
                  </a:cubicBezTo>
                  <a:cubicBezTo>
                    <a:pt x="251" y="667"/>
                    <a:pt x="334" y="595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  <p:sp>
          <p:nvSpPr>
            <p:cNvPr id="15" name="Google Shape;12410;p83">
              <a:extLst>
                <a:ext uri="{FF2B5EF4-FFF2-40B4-BE49-F238E27FC236}">
                  <a16:creationId xmlns:a16="http://schemas.microsoft.com/office/drawing/2014/main" id="{B60D3CDD-C3D4-9646-7230-A9C857F0EC5C}"/>
                </a:ext>
              </a:extLst>
            </p:cNvPr>
            <p:cNvSpPr/>
            <p:nvPr/>
          </p:nvSpPr>
          <p:spPr>
            <a:xfrm>
              <a:off x="1647501" y="2529746"/>
              <a:ext cx="10304" cy="21344"/>
            </a:xfrm>
            <a:custGeom>
              <a:avLst/>
              <a:gdLst/>
              <a:ahLst/>
              <a:cxnLst/>
              <a:rect l="l" t="t" r="r" b="b"/>
              <a:pathLst>
                <a:path w="322" h="66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00"/>
                  </a:lnTo>
                  <a:cubicBezTo>
                    <a:pt x="0" y="595"/>
                    <a:pt x="72" y="667"/>
                    <a:pt x="167" y="667"/>
                  </a:cubicBezTo>
                  <a:cubicBezTo>
                    <a:pt x="250" y="667"/>
                    <a:pt x="322" y="595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sx="59000" sy="59000" algn="tl" rotWithShape="0">
                    <a:srgbClr val="C00000">
                      <a:alpha val="65888"/>
                    </a:srgbClr>
                  </a:outerShdw>
                </a:effectLst>
              </a:endParaRPr>
            </a:p>
          </p:txBody>
        </p:sp>
      </p:grpSp>
      <p:grpSp>
        <p:nvGrpSpPr>
          <p:cNvPr id="16" name="Google Shape;12337;p83">
            <a:extLst>
              <a:ext uri="{FF2B5EF4-FFF2-40B4-BE49-F238E27FC236}">
                <a16:creationId xmlns:a16="http://schemas.microsoft.com/office/drawing/2014/main" id="{79EF21A4-4801-4C08-2606-695FECF1A3CE}"/>
              </a:ext>
            </a:extLst>
          </p:cNvPr>
          <p:cNvGrpSpPr/>
          <p:nvPr/>
        </p:nvGrpSpPr>
        <p:grpSpPr>
          <a:xfrm rot="20945231">
            <a:off x="1889995" y="2543398"/>
            <a:ext cx="1468308" cy="1555924"/>
            <a:chOff x="2512749" y="1965042"/>
            <a:chExt cx="333024" cy="352896"/>
          </a:xfrm>
          <a:solidFill>
            <a:schemeClr val="bg1">
              <a:alpha val="89000"/>
            </a:schemeClr>
          </a:solidFill>
          <a:effectLst>
            <a:glow rad="48628">
              <a:schemeClr val="accent2">
                <a:alpha val="83000"/>
              </a:schemeClr>
            </a:glow>
            <a:outerShdw blurRad="108867" dir="2700000" algn="tl" rotWithShape="0">
              <a:schemeClr val="accent2">
                <a:alpha val="90935"/>
              </a:schemeClr>
            </a:outerShdw>
          </a:effectLst>
        </p:grpSpPr>
        <p:sp>
          <p:nvSpPr>
            <p:cNvPr id="17" name="Google Shape;12338;p83">
              <a:extLst>
                <a:ext uri="{FF2B5EF4-FFF2-40B4-BE49-F238E27FC236}">
                  <a16:creationId xmlns:a16="http://schemas.microsoft.com/office/drawing/2014/main" id="{7A81E005-E07C-A4A9-0F5B-1B4C399C0B20}"/>
                </a:ext>
              </a:extLst>
            </p:cNvPr>
            <p:cNvSpPr/>
            <p:nvPr/>
          </p:nvSpPr>
          <p:spPr>
            <a:xfrm>
              <a:off x="2590829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5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5" y="1882"/>
                  </a:cubicBezTo>
                  <a:cubicBezTo>
                    <a:pt x="1203" y="1882"/>
                    <a:pt x="1549" y="1548"/>
                    <a:pt x="1549" y="1120"/>
                  </a:cubicBezTo>
                  <a:lnTo>
                    <a:pt x="1549" y="775"/>
                  </a:lnTo>
                  <a:cubicBezTo>
                    <a:pt x="1537" y="667"/>
                    <a:pt x="1525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3" y="351"/>
                    <a:pt x="1271" y="356"/>
                    <a:pt x="1251" y="370"/>
                  </a:cubicBezTo>
                  <a:cubicBezTo>
                    <a:pt x="1180" y="417"/>
                    <a:pt x="1132" y="501"/>
                    <a:pt x="1180" y="584"/>
                  </a:cubicBezTo>
                  <a:cubicBezTo>
                    <a:pt x="1203" y="644"/>
                    <a:pt x="1227" y="703"/>
                    <a:pt x="1227" y="775"/>
                  </a:cubicBezTo>
                  <a:lnTo>
                    <a:pt x="1227" y="1120"/>
                  </a:lnTo>
                  <a:cubicBezTo>
                    <a:pt x="1227" y="1358"/>
                    <a:pt x="1025" y="1560"/>
                    <a:pt x="775" y="1560"/>
                  </a:cubicBezTo>
                  <a:cubicBezTo>
                    <a:pt x="525" y="1560"/>
                    <a:pt x="334" y="1370"/>
                    <a:pt x="334" y="1120"/>
                  </a:cubicBezTo>
                  <a:lnTo>
                    <a:pt x="334" y="775"/>
                  </a:lnTo>
                  <a:cubicBezTo>
                    <a:pt x="334" y="536"/>
                    <a:pt x="525" y="322"/>
                    <a:pt x="775" y="322"/>
                  </a:cubicBezTo>
                  <a:cubicBezTo>
                    <a:pt x="870" y="322"/>
                    <a:pt x="942" y="251"/>
                    <a:pt x="942" y="167"/>
                  </a:cubicBezTo>
                  <a:cubicBezTo>
                    <a:pt x="942" y="72"/>
                    <a:pt x="870" y="1"/>
                    <a:pt x="77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39;p83">
              <a:extLst>
                <a:ext uri="{FF2B5EF4-FFF2-40B4-BE49-F238E27FC236}">
                  <a16:creationId xmlns:a16="http://schemas.microsoft.com/office/drawing/2014/main" id="{9DF72827-67D8-85BB-2608-A4895F7D54E4}"/>
                </a:ext>
              </a:extLst>
            </p:cNvPr>
            <p:cNvSpPr/>
            <p:nvPr/>
          </p:nvSpPr>
          <p:spPr>
            <a:xfrm>
              <a:off x="2718477" y="2129682"/>
              <a:ext cx="49568" cy="60224"/>
            </a:xfrm>
            <a:custGeom>
              <a:avLst/>
              <a:gdLst/>
              <a:ahLst/>
              <a:cxnLst/>
              <a:rect l="l" t="t" r="r" b="b"/>
              <a:pathLst>
                <a:path w="1549" h="1882" extrusionOk="0">
                  <a:moveTo>
                    <a:pt x="774" y="1"/>
                  </a:moveTo>
                  <a:cubicBezTo>
                    <a:pt x="358" y="1"/>
                    <a:pt x="1" y="346"/>
                    <a:pt x="1" y="775"/>
                  </a:cubicBezTo>
                  <a:lnTo>
                    <a:pt x="1" y="1120"/>
                  </a:lnTo>
                  <a:cubicBezTo>
                    <a:pt x="1" y="1537"/>
                    <a:pt x="346" y="1882"/>
                    <a:pt x="774" y="1882"/>
                  </a:cubicBezTo>
                  <a:cubicBezTo>
                    <a:pt x="1191" y="1882"/>
                    <a:pt x="1548" y="1548"/>
                    <a:pt x="1548" y="1120"/>
                  </a:cubicBezTo>
                  <a:lnTo>
                    <a:pt x="1548" y="775"/>
                  </a:lnTo>
                  <a:cubicBezTo>
                    <a:pt x="1536" y="667"/>
                    <a:pt x="1501" y="548"/>
                    <a:pt x="1465" y="441"/>
                  </a:cubicBezTo>
                  <a:cubicBezTo>
                    <a:pt x="1431" y="390"/>
                    <a:pt x="1372" y="351"/>
                    <a:pt x="1315" y="351"/>
                  </a:cubicBezTo>
                  <a:cubicBezTo>
                    <a:pt x="1292" y="351"/>
                    <a:pt x="1271" y="356"/>
                    <a:pt x="1251" y="370"/>
                  </a:cubicBezTo>
                  <a:cubicBezTo>
                    <a:pt x="1179" y="417"/>
                    <a:pt x="1132" y="501"/>
                    <a:pt x="1179" y="584"/>
                  </a:cubicBezTo>
                  <a:cubicBezTo>
                    <a:pt x="1203" y="644"/>
                    <a:pt x="1215" y="703"/>
                    <a:pt x="1215" y="775"/>
                  </a:cubicBezTo>
                  <a:lnTo>
                    <a:pt x="1215" y="1120"/>
                  </a:lnTo>
                  <a:cubicBezTo>
                    <a:pt x="1215" y="1358"/>
                    <a:pt x="1024" y="1560"/>
                    <a:pt x="774" y="1560"/>
                  </a:cubicBezTo>
                  <a:cubicBezTo>
                    <a:pt x="536" y="1560"/>
                    <a:pt x="322" y="1370"/>
                    <a:pt x="322" y="1120"/>
                  </a:cubicBezTo>
                  <a:lnTo>
                    <a:pt x="322" y="775"/>
                  </a:lnTo>
                  <a:cubicBezTo>
                    <a:pt x="322" y="536"/>
                    <a:pt x="524" y="322"/>
                    <a:pt x="774" y="322"/>
                  </a:cubicBez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40;p83">
              <a:extLst>
                <a:ext uri="{FF2B5EF4-FFF2-40B4-BE49-F238E27FC236}">
                  <a16:creationId xmlns:a16="http://schemas.microsoft.com/office/drawing/2014/main" id="{4DF18275-6AE4-8978-BBDE-980F545BCEAD}"/>
                </a:ext>
              </a:extLst>
            </p:cNvPr>
            <p:cNvSpPr/>
            <p:nvPr/>
          </p:nvSpPr>
          <p:spPr>
            <a:xfrm>
              <a:off x="2624365" y="2242994"/>
              <a:ext cx="110528" cy="52064"/>
            </a:xfrm>
            <a:custGeom>
              <a:avLst/>
              <a:gdLst/>
              <a:ahLst/>
              <a:cxnLst/>
              <a:rect l="l" t="t" r="r" b="b"/>
              <a:pathLst>
                <a:path w="3454" h="1627" extrusionOk="0">
                  <a:moveTo>
                    <a:pt x="1870" y="365"/>
                  </a:moveTo>
                  <a:cubicBezTo>
                    <a:pt x="1882" y="365"/>
                    <a:pt x="1882" y="389"/>
                    <a:pt x="1906" y="389"/>
                  </a:cubicBezTo>
                  <a:cubicBezTo>
                    <a:pt x="2001" y="460"/>
                    <a:pt x="2120" y="508"/>
                    <a:pt x="2239" y="555"/>
                  </a:cubicBezTo>
                  <a:lnTo>
                    <a:pt x="2239" y="793"/>
                  </a:lnTo>
                  <a:cubicBezTo>
                    <a:pt x="2239" y="1091"/>
                    <a:pt x="2001" y="1329"/>
                    <a:pt x="1703" y="1329"/>
                  </a:cubicBezTo>
                  <a:cubicBezTo>
                    <a:pt x="1406" y="1329"/>
                    <a:pt x="1168" y="1091"/>
                    <a:pt x="1168" y="793"/>
                  </a:cubicBezTo>
                  <a:lnTo>
                    <a:pt x="1168" y="555"/>
                  </a:lnTo>
                  <a:cubicBezTo>
                    <a:pt x="1287" y="520"/>
                    <a:pt x="1406" y="460"/>
                    <a:pt x="1513" y="389"/>
                  </a:cubicBezTo>
                  <a:cubicBezTo>
                    <a:pt x="1525" y="389"/>
                    <a:pt x="1525" y="365"/>
                    <a:pt x="1537" y="365"/>
                  </a:cubicBezTo>
                  <a:lnTo>
                    <a:pt x="1537" y="603"/>
                  </a:lnTo>
                  <a:cubicBezTo>
                    <a:pt x="1537" y="698"/>
                    <a:pt x="1620" y="770"/>
                    <a:pt x="1703" y="770"/>
                  </a:cubicBezTo>
                  <a:cubicBezTo>
                    <a:pt x="1799" y="770"/>
                    <a:pt x="1870" y="698"/>
                    <a:pt x="1870" y="603"/>
                  </a:cubicBezTo>
                  <a:lnTo>
                    <a:pt x="1870" y="365"/>
                  </a:lnTo>
                  <a:close/>
                  <a:moveTo>
                    <a:pt x="173" y="0"/>
                  </a:moveTo>
                  <a:cubicBezTo>
                    <a:pt x="132" y="0"/>
                    <a:pt x="91" y="18"/>
                    <a:pt x="60" y="55"/>
                  </a:cubicBezTo>
                  <a:cubicBezTo>
                    <a:pt x="1" y="115"/>
                    <a:pt x="1" y="222"/>
                    <a:pt x="72" y="282"/>
                  </a:cubicBezTo>
                  <a:cubicBezTo>
                    <a:pt x="298" y="472"/>
                    <a:pt x="572" y="591"/>
                    <a:pt x="870" y="591"/>
                  </a:cubicBezTo>
                  <a:lnTo>
                    <a:pt x="894" y="591"/>
                  </a:lnTo>
                  <a:lnTo>
                    <a:pt x="894" y="770"/>
                  </a:lnTo>
                  <a:cubicBezTo>
                    <a:pt x="894" y="1246"/>
                    <a:pt x="1275" y="1627"/>
                    <a:pt x="1739" y="1627"/>
                  </a:cubicBezTo>
                  <a:cubicBezTo>
                    <a:pt x="2203" y="1627"/>
                    <a:pt x="2584" y="1234"/>
                    <a:pt x="2584" y="770"/>
                  </a:cubicBezTo>
                  <a:lnTo>
                    <a:pt x="2584" y="591"/>
                  </a:lnTo>
                  <a:lnTo>
                    <a:pt x="2596" y="591"/>
                  </a:lnTo>
                  <a:cubicBezTo>
                    <a:pt x="2894" y="591"/>
                    <a:pt x="3180" y="496"/>
                    <a:pt x="3406" y="282"/>
                  </a:cubicBezTo>
                  <a:cubicBezTo>
                    <a:pt x="3454" y="234"/>
                    <a:pt x="3454" y="139"/>
                    <a:pt x="3394" y="55"/>
                  </a:cubicBezTo>
                  <a:cubicBezTo>
                    <a:pt x="3361" y="23"/>
                    <a:pt x="3314" y="4"/>
                    <a:pt x="3268" y="4"/>
                  </a:cubicBezTo>
                  <a:cubicBezTo>
                    <a:pt x="3231" y="4"/>
                    <a:pt x="3195" y="17"/>
                    <a:pt x="3168" y="43"/>
                  </a:cubicBezTo>
                  <a:cubicBezTo>
                    <a:pt x="3001" y="198"/>
                    <a:pt x="2799" y="270"/>
                    <a:pt x="2584" y="270"/>
                  </a:cubicBezTo>
                  <a:cubicBezTo>
                    <a:pt x="2406" y="270"/>
                    <a:pt x="2239" y="210"/>
                    <a:pt x="2096" y="115"/>
                  </a:cubicBezTo>
                  <a:cubicBezTo>
                    <a:pt x="1983" y="43"/>
                    <a:pt x="1852" y="8"/>
                    <a:pt x="1721" y="8"/>
                  </a:cubicBezTo>
                  <a:cubicBezTo>
                    <a:pt x="1590" y="8"/>
                    <a:pt x="1459" y="43"/>
                    <a:pt x="1346" y="115"/>
                  </a:cubicBezTo>
                  <a:cubicBezTo>
                    <a:pt x="1203" y="222"/>
                    <a:pt x="1037" y="270"/>
                    <a:pt x="858" y="270"/>
                  </a:cubicBezTo>
                  <a:cubicBezTo>
                    <a:pt x="656" y="270"/>
                    <a:pt x="441" y="198"/>
                    <a:pt x="275" y="43"/>
                  </a:cubicBezTo>
                  <a:cubicBezTo>
                    <a:pt x="246" y="15"/>
                    <a:pt x="210" y="0"/>
                    <a:pt x="17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341;p83">
              <a:extLst>
                <a:ext uri="{FF2B5EF4-FFF2-40B4-BE49-F238E27FC236}">
                  <a16:creationId xmlns:a16="http://schemas.microsoft.com/office/drawing/2014/main" id="{52403334-92BE-470E-4FC0-EF51A850B2DA}"/>
                </a:ext>
              </a:extLst>
            </p:cNvPr>
            <p:cNvSpPr/>
            <p:nvPr/>
          </p:nvSpPr>
          <p:spPr>
            <a:xfrm>
              <a:off x="2654477" y="2194834"/>
              <a:ext cx="49184" cy="38144"/>
            </a:xfrm>
            <a:custGeom>
              <a:avLst/>
              <a:gdLst/>
              <a:ahLst/>
              <a:cxnLst/>
              <a:rect l="l" t="t" r="r" b="b"/>
              <a:pathLst>
                <a:path w="1537" h="1192" extrusionOk="0">
                  <a:moveTo>
                    <a:pt x="1131" y="346"/>
                  </a:moveTo>
                  <a:cubicBezTo>
                    <a:pt x="1155" y="346"/>
                    <a:pt x="1167" y="346"/>
                    <a:pt x="1167" y="358"/>
                  </a:cubicBezTo>
                  <a:cubicBezTo>
                    <a:pt x="1203" y="358"/>
                    <a:pt x="1203" y="370"/>
                    <a:pt x="1179" y="393"/>
                  </a:cubicBezTo>
                  <a:lnTo>
                    <a:pt x="798" y="870"/>
                  </a:lnTo>
                  <a:cubicBezTo>
                    <a:pt x="786" y="882"/>
                    <a:pt x="786" y="882"/>
                    <a:pt x="762" y="882"/>
                  </a:cubicBezTo>
                  <a:cubicBezTo>
                    <a:pt x="750" y="882"/>
                    <a:pt x="750" y="882"/>
                    <a:pt x="738" y="870"/>
                  </a:cubicBezTo>
                  <a:lnTo>
                    <a:pt x="346" y="393"/>
                  </a:lnTo>
                  <a:cubicBezTo>
                    <a:pt x="334" y="370"/>
                    <a:pt x="334" y="358"/>
                    <a:pt x="346" y="358"/>
                  </a:cubicBezTo>
                  <a:cubicBezTo>
                    <a:pt x="357" y="358"/>
                    <a:pt x="357" y="346"/>
                    <a:pt x="381" y="346"/>
                  </a:cubicBezTo>
                  <a:close/>
                  <a:moveTo>
                    <a:pt x="393" y="1"/>
                  </a:moveTo>
                  <a:cubicBezTo>
                    <a:pt x="262" y="1"/>
                    <a:pt x="131" y="72"/>
                    <a:pt x="60" y="215"/>
                  </a:cubicBezTo>
                  <a:cubicBezTo>
                    <a:pt x="0" y="334"/>
                    <a:pt x="24" y="477"/>
                    <a:pt x="107" y="584"/>
                  </a:cubicBezTo>
                  <a:lnTo>
                    <a:pt x="500" y="1060"/>
                  </a:lnTo>
                  <a:cubicBezTo>
                    <a:pt x="572" y="1144"/>
                    <a:pt x="655" y="1191"/>
                    <a:pt x="774" y="1191"/>
                  </a:cubicBezTo>
                  <a:cubicBezTo>
                    <a:pt x="881" y="1191"/>
                    <a:pt x="989" y="1144"/>
                    <a:pt x="1060" y="1060"/>
                  </a:cubicBezTo>
                  <a:lnTo>
                    <a:pt x="1453" y="584"/>
                  </a:lnTo>
                  <a:cubicBezTo>
                    <a:pt x="1524" y="477"/>
                    <a:pt x="1536" y="334"/>
                    <a:pt x="1477" y="215"/>
                  </a:cubicBezTo>
                  <a:cubicBezTo>
                    <a:pt x="1417" y="96"/>
                    <a:pt x="1298" y="1"/>
                    <a:pt x="115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42;p83">
              <a:extLst>
                <a:ext uri="{FF2B5EF4-FFF2-40B4-BE49-F238E27FC236}">
                  <a16:creationId xmlns:a16="http://schemas.microsoft.com/office/drawing/2014/main" id="{D838EE84-DBAC-DA1A-E2B0-8F53367B7468}"/>
                </a:ext>
              </a:extLst>
            </p:cNvPr>
            <p:cNvSpPr/>
            <p:nvPr/>
          </p:nvSpPr>
          <p:spPr>
            <a:xfrm>
              <a:off x="2512749" y="1965042"/>
              <a:ext cx="333024" cy="352896"/>
            </a:xfrm>
            <a:custGeom>
              <a:avLst/>
              <a:gdLst/>
              <a:ahLst/>
              <a:cxnLst/>
              <a:rect l="l" t="t" r="r" b="b"/>
              <a:pathLst>
                <a:path w="10407" h="11028" extrusionOk="0">
                  <a:moveTo>
                    <a:pt x="1038" y="321"/>
                  </a:moveTo>
                  <a:cubicBezTo>
                    <a:pt x="1078" y="321"/>
                    <a:pt x="1119" y="335"/>
                    <a:pt x="1155" y="371"/>
                  </a:cubicBezTo>
                  <a:lnTo>
                    <a:pt x="3108" y="1955"/>
                  </a:lnTo>
                  <a:cubicBezTo>
                    <a:pt x="2881" y="2062"/>
                    <a:pt x="2667" y="2181"/>
                    <a:pt x="2441" y="2300"/>
                  </a:cubicBezTo>
                  <a:lnTo>
                    <a:pt x="846" y="502"/>
                  </a:lnTo>
                  <a:cubicBezTo>
                    <a:pt x="869" y="431"/>
                    <a:pt x="905" y="371"/>
                    <a:pt x="965" y="335"/>
                  </a:cubicBezTo>
                  <a:cubicBezTo>
                    <a:pt x="988" y="326"/>
                    <a:pt x="1012" y="321"/>
                    <a:pt x="1038" y="321"/>
                  </a:cubicBezTo>
                  <a:close/>
                  <a:moveTo>
                    <a:pt x="869" y="990"/>
                  </a:moveTo>
                  <a:lnTo>
                    <a:pt x="2191" y="2479"/>
                  </a:lnTo>
                  <a:cubicBezTo>
                    <a:pt x="2012" y="2610"/>
                    <a:pt x="1834" y="2752"/>
                    <a:pt x="1667" y="2907"/>
                  </a:cubicBezTo>
                  <a:cubicBezTo>
                    <a:pt x="1357" y="3205"/>
                    <a:pt x="1084" y="3538"/>
                    <a:pt x="869" y="3895"/>
                  </a:cubicBezTo>
                  <a:lnTo>
                    <a:pt x="869" y="990"/>
                  </a:lnTo>
                  <a:close/>
                  <a:moveTo>
                    <a:pt x="9373" y="324"/>
                  </a:moveTo>
                  <a:cubicBezTo>
                    <a:pt x="9394" y="324"/>
                    <a:pt x="9414" y="328"/>
                    <a:pt x="9430" y="335"/>
                  </a:cubicBezTo>
                  <a:cubicBezTo>
                    <a:pt x="9489" y="371"/>
                    <a:pt x="9537" y="431"/>
                    <a:pt x="9537" y="502"/>
                  </a:cubicBezTo>
                  <a:lnTo>
                    <a:pt x="9228" y="859"/>
                  </a:lnTo>
                  <a:cubicBezTo>
                    <a:pt x="9168" y="919"/>
                    <a:pt x="9168" y="1026"/>
                    <a:pt x="9239" y="1086"/>
                  </a:cubicBezTo>
                  <a:cubicBezTo>
                    <a:pt x="9275" y="1109"/>
                    <a:pt x="9323" y="1121"/>
                    <a:pt x="9347" y="1121"/>
                  </a:cubicBezTo>
                  <a:cubicBezTo>
                    <a:pt x="9394" y="1121"/>
                    <a:pt x="9442" y="1109"/>
                    <a:pt x="9466" y="1062"/>
                  </a:cubicBezTo>
                  <a:lnTo>
                    <a:pt x="9537" y="990"/>
                  </a:lnTo>
                  <a:lnTo>
                    <a:pt x="9537" y="3895"/>
                  </a:lnTo>
                  <a:cubicBezTo>
                    <a:pt x="9323" y="3538"/>
                    <a:pt x="9049" y="3205"/>
                    <a:pt x="8739" y="2907"/>
                  </a:cubicBezTo>
                  <a:cubicBezTo>
                    <a:pt x="8573" y="2764"/>
                    <a:pt x="8394" y="2610"/>
                    <a:pt x="8215" y="2479"/>
                  </a:cubicBezTo>
                  <a:lnTo>
                    <a:pt x="9001" y="1586"/>
                  </a:lnTo>
                  <a:cubicBezTo>
                    <a:pt x="9061" y="1526"/>
                    <a:pt x="9061" y="1419"/>
                    <a:pt x="8989" y="1359"/>
                  </a:cubicBezTo>
                  <a:cubicBezTo>
                    <a:pt x="8962" y="1332"/>
                    <a:pt x="8925" y="1317"/>
                    <a:pt x="8887" y="1317"/>
                  </a:cubicBezTo>
                  <a:cubicBezTo>
                    <a:pt x="8842" y="1317"/>
                    <a:pt x="8795" y="1338"/>
                    <a:pt x="8763" y="1383"/>
                  </a:cubicBezTo>
                  <a:lnTo>
                    <a:pt x="7942" y="2300"/>
                  </a:lnTo>
                  <a:cubicBezTo>
                    <a:pt x="7739" y="2169"/>
                    <a:pt x="7513" y="2050"/>
                    <a:pt x="7275" y="1955"/>
                  </a:cubicBezTo>
                  <a:lnTo>
                    <a:pt x="9239" y="371"/>
                  </a:lnTo>
                  <a:cubicBezTo>
                    <a:pt x="9279" y="339"/>
                    <a:pt x="9329" y="324"/>
                    <a:pt x="9373" y="324"/>
                  </a:cubicBezTo>
                  <a:close/>
                  <a:moveTo>
                    <a:pt x="5191" y="1859"/>
                  </a:moveTo>
                  <a:cubicBezTo>
                    <a:pt x="7787" y="1859"/>
                    <a:pt x="9882" y="3836"/>
                    <a:pt x="9882" y="6277"/>
                  </a:cubicBezTo>
                  <a:cubicBezTo>
                    <a:pt x="9882" y="6753"/>
                    <a:pt x="9811" y="7217"/>
                    <a:pt x="9656" y="7646"/>
                  </a:cubicBezTo>
                  <a:cubicBezTo>
                    <a:pt x="8940" y="7550"/>
                    <a:pt x="8096" y="7537"/>
                    <a:pt x="7673" y="7537"/>
                  </a:cubicBezTo>
                  <a:cubicBezTo>
                    <a:pt x="7520" y="7537"/>
                    <a:pt x="7422" y="7539"/>
                    <a:pt x="7406" y="7539"/>
                  </a:cubicBezTo>
                  <a:cubicBezTo>
                    <a:pt x="7323" y="7539"/>
                    <a:pt x="7251" y="7610"/>
                    <a:pt x="7251" y="7705"/>
                  </a:cubicBezTo>
                  <a:cubicBezTo>
                    <a:pt x="7251" y="7789"/>
                    <a:pt x="7323" y="7872"/>
                    <a:pt x="7406" y="7872"/>
                  </a:cubicBezTo>
                  <a:cubicBezTo>
                    <a:pt x="7415" y="7872"/>
                    <a:pt x="7581" y="7867"/>
                    <a:pt x="7836" y="7867"/>
                  </a:cubicBezTo>
                  <a:cubicBezTo>
                    <a:pt x="8260" y="7867"/>
                    <a:pt x="8930" y="7881"/>
                    <a:pt x="9525" y="7955"/>
                  </a:cubicBezTo>
                  <a:cubicBezTo>
                    <a:pt x="9418" y="8194"/>
                    <a:pt x="9287" y="8432"/>
                    <a:pt x="9156" y="8646"/>
                  </a:cubicBezTo>
                  <a:cubicBezTo>
                    <a:pt x="8204" y="8289"/>
                    <a:pt x="7203" y="8086"/>
                    <a:pt x="7156" y="8075"/>
                  </a:cubicBezTo>
                  <a:cubicBezTo>
                    <a:pt x="7149" y="8074"/>
                    <a:pt x="7141" y="8073"/>
                    <a:pt x="7134" y="8073"/>
                  </a:cubicBezTo>
                  <a:cubicBezTo>
                    <a:pt x="7057" y="8073"/>
                    <a:pt x="6976" y="8129"/>
                    <a:pt x="6965" y="8206"/>
                  </a:cubicBezTo>
                  <a:cubicBezTo>
                    <a:pt x="6953" y="8301"/>
                    <a:pt x="7013" y="8384"/>
                    <a:pt x="7096" y="8408"/>
                  </a:cubicBezTo>
                  <a:cubicBezTo>
                    <a:pt x="7120" y="8408"/>
                    <a:pt x="8049" y="8598"/>
                    <a:pt x="8966" y="8920"/>
                  </a:cubicBezTo>
                  <a:cubicBezTo>
                    <a:pt x="8108" y="10015"/>
                    <a:pt x="6739" y="10706"/>
                    <a:pt x="5191" y="10706"/>
                  </a:cubicBezTo>
                  <a:cubicBezTo>
                    <a:pt x="3667" y="10706"/>
                    <a:pt x="2298" y="10015"/>
                    <a:pt x="1429" y="8920"/>
                  </a:cubicBezTo>
                  <a:cubicBezTo>
                    <a:pt x="2334" y="8598"/>
                    <a:pt x="3274" y="8420"/>
                    <a:pt x="3286" y="8408"/>
                  </a:cubicBezTo>
                  <a:cubicBezTo>
                    <a:pt x="3382" y="8384"/>
                    <a:pt x="3441" y="8301"/>
                    <a:pt x="3429" y="8206"/>
                  </a:cubicBezTo>
                  <a:cubicBezTo>
                    <a:pt x="3407" y="8129"/>
                    <a:pt x="3336" y="8073"/>
                    <a:pt x="3251" y="8073"/>
                  </a:cubicBezTo>
                  <a:cubicBezTo>
                    <a:pt x="3243" y="8073"/>
                    <a:pt x="3235" y="8074"/>
                    <a:pt x="3227" y="8075"/>
                  </a:cubicBezTo>
                  <a:cubicBezTo>
                    <a:pt x="3167" y="8086"/>
                    <a:pt x="2191" y="8289"/>
                    <a:pt x="1238" y="8646"/>
                  </a:cubicBezTo>
                  <a:cubicBezTo>
                    <a:pt x="1084" y="8420"/>
                    <a:pt x="965" y="8194"/>
                    <a:pt x="869" y="7955"/>
                  </a:cubicBezTo>
                  <a:cubicBezTo>
                    <a:pt x="1465" y="7881"/>
                    <a:pt x="2134" y="7867"/>
                    <a:pt x="2556" y="7867"/>
                  </a:cubicBezTo>
                  <a:cubicBezTo>
                    <a:pt x="2809" y="7867"/>
                    <a:pt x="2972" y="7872"/>
                    <a:pt x="2977" y="7872"/>
                  </a:cubicBezTo>
                  <a:cubicBezTo>
                    <a:pt x="3072" y="7872"/>
                    <a:pt x="3143" y="7789"/>
                    <a:pt x="3143" y="7705"/>
                  </a:cubicBezTo>
                  <a:cubicBezTo>
                    <a:pt x="3143" y="7610"/>
                    <a:pt x="3072" y="7539"/>
                    <a:pt x="2977" y="7539"/>
                  </a:cubicBezTo>
                  <a:cubicBezTo>
                    <a:pt x="2961" y="7539"/>
                    <a:pt x="2865" y="7537"/>
                    <a:pt x="2713" y="7537"/>
                  </a:cubicBezTo>
                  <a:cubicBezTo>
                    <a:pt x="2296" y="7537"/>
                    <a:pt x="1460" y="7550"/>
                    <a:pt x="726" y="7646"/>
                  </a:cubicBezTo>
                  <a:cubicBezTo>
                    <a:pt x="584" y="7217"/>
                    <a:pt x="512" y="6753"/>
                    <a:pt x="512" y="6277"/>
                  </a:cubicBezTo>
                  <a:cubicBezTo>
                    <a:pt x="512" y="3836"/>
                    <a:pt x="2608" y="1859"/>
                    <a:pt x="5191" y="1859"/>
                  </a:cubicBezTo>
                  <a:close/>
                  <a:moveTo>
                    <a:pt x="1042" y="0"/>
                  </a:moveTo>
                  <a:cubicBezTo>
                    <a:pt x="968" y="0"/>
                    <a:pt x="893" y="17"/>
                    <a:pt x="822" y="50"/>
                  </a:cubicBezTo>
                  <a:cubicBezTo>
                    <a:pt x="643" y="145"/>
                    <a:pt x="536" y="324"/>
                    <a:pt x="536" y="514"/>
                  </a:cubicBezTo>
                  <a:lnTo>
                    <a:pt x="536" y="4538"/>
                  </a:lnTo>
                  <a:cubicBezTo>
                    <a:pt x="310" y="5086"/>
                    <a:pt x="191" y="5669"/>
                    <a:pt x="191" y="6277"/>
                  </a:cubicBezTo>
                  <a:cubicBezTo>
                    <a:pt x="191" y="6765"/>
                    <a:pt x="262" y="7241"/>
                    <a:pt x="417" y="7705"/>
                  </a:cubicBezTo>
                  <a:cubicBezTo>
                    <a:pt x="310" y="7717"/>
                    <a:pt x="226" y="7753"/>
                    <a:pt x="131" y="7765"/>
                  </a:cubicBezTo>
                  <a:cubicBezTo>
                    <a:pt x="48" y="7789"/>
                    <a:pt x="0" y="7884"/>
                    <a:pt x="12" y="7955"/>
                  </a:cubicBezTo>
                  <a:cubicBezTo>
                    <a:pt x="36" y="8027"/>
                    <a:pt x="107" y="8075"/>
                    <a:pt x="167" y="8075"/>
                  </a:cubicBezTo>
                  <a:lnTo>
                    <a:pt x="203" y="8075"/>
                  </a:lnTo>
                  <a:cubicBezTo>
                    <a:pt x="310" y="8051"/>
                    <a:pt x="417" y="8027"/>
                    <a:pt x="524" y="8003"/>
                  </a:cubicBezTo>
                  <a:cubicBezTo>
                    <a:pt x="631" y="8265"/>
                    <a:pt x="762" y="8527"/>
                    <a:pt x="929" y="8765"/>
                  </a:cubicBezTo>
                  <a:cubicBezTo>
                    <a:pt x="762" y="8837"/>
                    <a:pt x="595" y="8908"/>
                    <a:pt x="453" y="8979"/>
                  </a:cubicBezTo>
                  <a:cubicBezTo>
                    <a:pt x="369" y="9027"/>
                    <a:pt x="345" y="9122"/>
                    <a:pt x="369" y="9206"/>
                  </a:cubicBezTo>
                  <a:cubicBezTo>
                    <a:pt x="405" y="9265"/>
                    <a:pt x="465" y="9301"/>
                    <a:pt x="524" y="9301"/>
                  </a:cubicBezTo>
                  <a:cubicBezTo>
                    <a:pt x="548" y="9301"/>
                    <a:pt x="560" y="9301"/>
                    <a:pt x="595" y="9277"/>
                  </a:cubicBezTo>
                  <a:cubicBezTo>
                    <a:pt x="762" y="9194"/>
                    <a:pt x="941" y="9122"/>
                    <a:pt x="1119" y="9039"/>
                  </a:cubicBezTo>
                  <a:cubicBezTo>
                    <a:pt x="1286" y="9253"/>
                    <a:pt x="1453" y="9456"/>
                    <a:pt x="1655" y="9634"/>
                  </a:cubicBezTo>
                  <a:cubicBezTo>
                    <a:pt x="2608" y="10527"/>
                    <a:pt x="3858" y="11027"/>
                    <a:pt x="5191" y="11027"/>
                  </a:cubicBezTo>
                  <a:cubicBezTo>
                    <a:pt x="6537" y="11027"/>
                    <a:pt x="7787" y="10527"/>
                    <a:pt x="8739" y="9634"/>
                  </a:cubicBezTo>
                  <a:cubicBezTo>
                    <a:pt x="8930" y="9444"/>
                    <a:pt x="9108" y="9253"/>
                    <a:pt x="9275" y="9039"/>
                  </a:cubicBezTo>
                  <a:cubicBezTo>
                    <a:pt x="9454" y="9122"/>
                    <a:pt x="9632" y="9194"/>
                    <a:pt x="9787" y="9277"/>
                  </a:cubicBezTo>
                  <a:cubicBezTo>
                    <a:pt x="9823" y="9301"/>
                    <a:pt x="9835" y="9301"/>
                    <a:pt x="9870" y="9301"/>
                  </a:cubicBezTo>
                  <a:cubicBezTo>
                    <a:pt x="9930" y="9301"/>
                    <a:pt x="9990" y="9265"/>
                    <a:pt x="10013" y="9206"/>
                  </a:cubicBezTo>
                  <a:cubicBezTo>
                    <a:pt x="10061" y="9134"/>
                    <a:pt x="10025" y="9027"/>
                    <a:pt x="9942" y="8979"/>
                  </a:cubicBezTo>
                  <a:cubicBezTo>
                    <a:pt x="9787" y="8908"/>
                    <a:pt x="9632" y="8837"/>
                    <a:pt x="9466" y="8765"/>
                  </a:cubicBezTo>
                  <a:cubicBezTo>
                    <a:pt x="9632" y="8527"/>
                    <a:pt x="9763" y="8265"/>
                    <a:pt x="9870" y="8003"/>
                  </a:cubicBezTo>
                  <a:cubicBezTo>
                    <a:pt x="9978" y="8015"/>
                    <a:pt x="10073" y="8051"/>
                    <a:pt x="10180" y="8075"/>
                  </a:cubicBezTo>
                  <a:lnTo>
                    <a:pt x="10228" y="8075"/>
                  </a:lnTo>
                  <a:cubicBezTo>
                    <a:pt x="10299" y="8075"/>
                    <a:pt x="10359" y="8027"/>
                    <a:pt x="10371" y="7955"/>
                  </a:cubicBezTo>
                  <a:cubicBezTo>
                    <a:pt x="10406" y="7872"/>
                    <a:pt x="10347" y="7777"/>
                    <a:pt x="10275" y="7765"/>
                  </a:cubicBezTo>
                  <a:cubicBezTo>
                    <a:pt x="10180" y="7729"/>
                    <a:pt x="10085" y="7717"/>
                    <a:pt x="9990" y="7705"/>
                  </a:cubicBezTo>
                  <a:cubicBezTo>
                    <a:pt x="10132" y="7241"/>
                    <a:pt x="10216" y="6765"/>
                    <a:pt x="10216" y="6277"/>
                  </a:cubicBezTo>
                  <a:cubicBezTo>
                    <a:pt x="10216" y="5669"/>
                    <a:pt x="10097" y="5086"/>
                    <a:pt x="9870" y="4538"/>
                  </a:cubicBezTo>
                  <a:lnTo>
                    <a:pt x="9870" y="514"/>
                  </a:lnTo>
                  <a:cubicBezTo>
                    <a:pt x="9870" y="324"/>
                    <a:pt x="9763" y="145"/>
                    <a:pt x="9585" y="50"/>
                  </a:cubicBezTo>
                  <a:cubicBezTo>
                    <a:pt x="9514" y="17"/>
                    <a:pt x="9439" y="0"/>
                    <a:pt x="9365" y="0"/>
                  </a:cubicBezTo>
                  <a:cubicBezTo>
                    <a:pt x="9253" y="0"/>
                    <a:pt x="9142" y="38"/>
                    <a:pt x="9049" y="109"/>
                  </a:cubicBezTo>
                  <a:lnTo>
                    <a:pt x="6942" y="1812"/>
                  </a:lnTo>
                  <a:cubicBezTo>
                    <a:pt x="6382" y="1621"/>
                    <a:pt x="5810" y="1514"/>
                    <a:pt x="5191" y="1514"/>
                  </a:cubicBezTo>
                  <a:cubicBezTo>
                    <a:pt x="4584" y="1514"/>
                    <a:pt x="4001" y="1621"/>
                    <a:pt x="3453" y="1812"/>
                  </a:cubicBezTo>
                  <a:lnTo>
                    <a:pt x="1357" y="109"/>
                  </a:lnTo>
                  <a:cubicBezTo>
                    <a:pt x="1264" y="38"/>
                    <a:pt x="1154" y="0"/>
                    <a:pt x="104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ctrTitle"/>
          </p:nvPr>
        </p:nvSpPr>
        <p:spPr>
          <a:xfrm>
            <a:off x="5735301" y="2311315"/>
            <a:ext cx="279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ABOUT</a:t>
            </a:r>
            <a:br>
              <a:rPr 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</a:br>
            <a:r>
              <a:rPr lang="en-US" dirty="0"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MOVIE JOY</a:t>
            </a:r>
            <a:endParaRPr dirty="0"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"/>
          </p:nvPr>
        </p:nvSpPr>
        <p:spPr>
          <a:xfrm>
            <a:off x="5985524" y="2780870"/>
            <a:ext cx="2541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buAutoNum type="arabicPeriod"/>
            </a:pPr>
            <a:r>
              <a:rPr lang="en" altLang="ko-Kore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ERD</a:t>
            </a:r>
          </a:p>
          <a:p>
            <a:pPr marL="228600" lvl="0" indent="-228600">
              <a:buAutoNum type="arabicPeriod"/>
            </a:pPr>
            <a:r>
              <a:rPr lang="en" altLang="ko-Kore-KR" dirty="0"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Features</a:t>
            </a:r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t="7911" b="7920"/>
          <a:stretch/>
        </p:blipFill>
        <p:spPr>
          <a:xfrm>
            <a:off x="-1479550" y="615275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 rotWithShape="1">
          <a:blip r:embed="rId4">
            <a:alphaModFix/>
          </a:blip>
          <a:srcRect t="6822" b="6822"/>
          <a:stretch/>
        </p:blipFill>
        <p:spPr>
          <a:xfrm>
            <a:off x="1100025" y="710275"/>
            <a:ext cx="3342575" cy="36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39">
            <a:extLst>
              <a:ext uri="{FF2B5EF4-FFF2-40B4-BE49-F238E27FC236}">
                <a16:creationId xmlns:a16="http://schemas.microsoft.com/office/drawing/2014/main" id="{20C439E8-7174-2182-4DCD-2667A2A4583B}"/>
              </a:ext>
            </a:extLst>
          </p:cNvPr>
          <p:cNvSpPr txBox="1">
            <a:spLocks/>
          </p:cNvSpPr>
          <p:nvPr/>
        </p:nvSpPr>
        <p:spPr>
          <a:xfrm rot="-5400000">
            <a:off x="-1170892" y="2409112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306457-E352-D182-4A8A-170EBC8D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57" y="496760"/>
            <a:ext cx="7456634" cy="4149783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C8A1F72-B46A-E087-ABC9-8E678B93C295}"/>
              </a:ext>
            </a:extLst>
          </p:cNvPr>
          <p:cNvSpPr/>
          <p:nvPr/>
        </p:nvSpPr>
        <p:spPr>
          <a:xfrm>
            <a:off x="4103661" y="3010367"/>
            <a:ext cx="2936108" cy="569237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F4C95A0-3D52-E12F-EA20-554FFF53F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022773" y="3010367"/>
            <a:ext cx="3097884" cy="569237"/>
          </a:xfrm>
          <a:noFill/>
        </p:spPr>
        <p:txBody>
          <a:bodyPr/>
          <a:lstStyle/>
          <a:p>
            <a:r>
              <a:rPr lang="en-US" altLang="ko-Kore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TMBD API</a:t>
            </a:r>
            <a:r>
              <a:rPr lang="ko-KR" altLang="en-US" sz="1200" dirty="0" err="1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통해 영화 정보 호출 </a:t>
            </a:r>
            <a:endParaRPr lang="en-US" altLang="ko-KR" sz="1200" dirty="0">
              <a:solidFill>
                <a:schemeClr val="tx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=&gt;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Detail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Page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로 넘어갈 때 </a:t>
            </a:r>
            <a:r>
              <a:rPr lang="en-US" altLang="ko-KR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DB</a:t>
            </a:r>
            <a:r>
              <a:rPr lang="ko-KR" altLang="en-US" sz="1200" dirty="0">
                <a:solidFill>
                  <a:schemeClr val="tx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에 저장</a:t>
            </a:r>
            <a:endParaRPr lang="ko-Kore-KR" altLang="en-US" sz="1200" dirty="0">
              <a:solidFill>
                <a:schemeClr val="tx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33" y="91308"/>
            <a:ext cx="8313683" cy="49608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5;p34">
            <a:extLst>
              <a:ext uri="{FF2B5EF4-FFF2-40B4-BE49-F238E27FC236}">
                <a16:creationId xmlns:a16="http://schemas.microsoft.com/office/drawing/2014/main" id="{6C5896FC-AD02-CCFB-1721-4CC7BEBA2F12}"/>
              </a:ext>
            </a:extLst>
          </p:cNvPr>
          <p:cNvSpPr txBox="1">
            <a:spLocks/>
          </p:cNvSpPr>
          <p:nvPr/>
        </p:nvSpPr>
        <p:spPr>
          <a:xfrm flipH="1">
            <a:off x="474988" y="274256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ERD</a:t>
            </a:r>
            <a:endParaRPr lang="en" sz="24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02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/>
          <p:nvPr/>
        </p:nvSpPr>
        <p:spPr>
          <a:xfrm>
            <a:off x="2228192" y="594384"/>
            <a:ext cx="4279247" cy="167004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8"/>
          <p:cNvSpPr/>
          <p:nvPr/>
        </p:nvSpPr>
        <p:spPr>
          <a:xfrm>
            <a:off x="2228192" y="594384"/>
            <a:ext cx="4279247" cy="167004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18;p48">
            <a:extLst>
              <a:ext uri="{FF2B5EF4-FFF2-40B4-BE49-F238E27FC236}">
                <a16:creationId xmlns:a16="http://schemas.microsoft.com/office/drawing/2014/main" id="{A2336A27-B243-9797-FC02-8F5B6561D594}"/>
              </a:ext>
            </a:extLst>
          </p:cNvPr>
          <p:cNvSpPr/>
          <p:nvPr/>
        </p:nvSpPr>
        <p:spPr>
          <a:xfrm>
            <a:off x="4093778" y="2733205"/>
            <a:ext cx="4279247" cy="167004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21;p48">
            <a:extLst>
              <a:ext uri="{FF2B5EF4-FFF2-40B4-BE49-F238E27FC236}">
                <a16:creationId xmlns:a16="http://schemas.microsoft.com/office/drawing/2014/main" id="{737F500B-8D4E-E9E7-B5F2-643920AD1DAC}"/>
              </a:ext>
            </a:extLst>
          </p:cNvPr>
          <p:cNvSpPr/>
          <p:nvPr/>
        </p:nvSpPr>
        <p:spPr>
          <a:xfrm>
            <a:off x="4093777" y="2733205"/>
            <a:ext cx="4279247" cy="167004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CB647-C2F4-6310-009A-0A9701B6275A}"/>
              </a:ext>
            </a:extLst>
          </p:cNvPr>
          <p:cNvSpPr txBox="1"/>
          <p:nvPr/>
        </p:nvSpPr>
        <p:spPr>
          <a:xfrm>
            <a:off x="6686115" y="890797"/>
            <a:ext cx="2106978" cy="1077218"/>
          </a:xfrm>
          <a:prstGeom prst="rect">
            <a:avLst/>
          </a:prstGeom>
          <a:noFill/>
          <a:effectLst>
            <a:outerShdw blurRad="50800" dir="5400000" algn="ctr" rotWithShape="0">
              <a:schemeClr val="accent1">
                <a:alpha val="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1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Start</a:t>
            </a:r>
          </a:p>
          <a:p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1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</a:t>
            </a:r>
            <a:r>
              <a:rPr kumimoji="1" lang="ko-KR" altLang="en-US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1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  </a:t>
            </a:r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1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0E503-348C-A3AB-171F-8B2E72C954A2}"/>
              </a:ext>
            </a:extLst>
          </p:cNvPr>
          <p:cNvSpPr txBox="1"/>
          <p:nvPr/>
        </p:nvSpPr>
        <p:spPr>
          <a:xfrm>
            <a:off x="2406868" y="879434"/>
            <a:ext cx="3804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1. Login</a:t>
            </a:r>
          </a:p>
          <a:p>
            <a:r>
              <a:rPr kumimoji="1" lang="en-US" altLang="ko-Kore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  -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카카오 로그인 추가</a:t>
            </a:r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en-US" altLang="ko-Kore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en-US" altLang="ko-Kore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2. Signup</a:t>
            </a:r>
          </a:p>
          <a:p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  </a:t>
            </a:r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유저 선호장르 정보 수집</a:t>
            </a:r>
            <a:endParaRPr kumimoji="1" lang="en-US" altLang="ko-Kore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3C2C99-7060-DE11-E792-12D92B3D3BF2}"/>
              </a:ext>
            </a:extLst>
          </p:cNvPr>
          <p:cNvSpPr txBox="1"/>
          <p:nvPr/>
        </p:nvSpPr>
        <p:spPr>
          <a:xfrm>
            <a:off x="2260837" y="3029619"/>
            <a:ext cx="2106978" cy="1077218"/>
          </a:xfrm>
          <a:prstGeom prst="rect">
            <a:avLst/>
          </a:prstGeom>
          <a:noFill/>
          <a:effectLst>
            <a:outerShdw blurRad="50800" dir="5400000" algn="ctr" rotWithShape="0">
              <a:schemeClr val="accent2">
                <a:alpha val="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2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My</a:t>
            </a:r>
          </a:p>
          <a:p>
            <a:r>
              <a:rPr kumimoji="1" lang="en-US" altLang="ko-Kore-KR" sz="3200" dirty="0">
                <a:ln w="15875">
                  <a:solidFill>
                    <a:schemeClr val="lt1"/>
                  </a:solidFill>
                </a:ln>
                <a:solidFill>
                  <a:schemeClr val="bg1"/>
                </a:solidFill>
                <a:effectLst>
                  <a:outerShdw blurRad="219194" dir="2700000" algn="tl" rotWithShape="0">
                    <a:schemeClr val="accent2">
                      <a:alpha val="84000"/>
                    </a:schemeClr>
                  </a:outerShdw>
                </a:effectLst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Page</a:t>
            </a:r>
          </a:p>
        </p:txBody>
      </p:sp>
      <p:sp>
        <p:nvSpPr>
          <p:cNvPr id="18" name="Google Shape;175;p34">
            <a:extLst>
              <a:ext uri="{FF2B5EF4-FFF2-40B4-BE49-F238E27FC236}">
                <a16:creationId xmlns:a16="http://schemas.microsoft.com/office/drawing/2014/main" id="{A4693679-6A1E-2927-FB75-9E6088D43A68}"/>
              </a:ext>
            </a:extLst>
          </p:cNvPr>
          <p:cNvSpPr txBox="1">
            <a:spLocks/>
          </p:cNvSpPr>
          <p:nvPr/>
        </p:nvSpPr>
        <p:spPr>
          <a:xfrm flipH="1">
            <a:off x="350907" y="434426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FEATURES</a:t>
            </a: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-account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  <p:sp>
        <p:nvSpPr>
          <p:cNvPr id="21" name="Google Shape;234;p39">
            <a:extLst>
              <a:ext uri="{FF2B5EF4-FFF2-40B4-BE49-F238E27FC236}">
                <a16:creationId xmlns:a16="http://schemas.microsoft.com/office/drawing/2014/main" id="{D390B9AC-70E0-4D41-88E3-763E504988E7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25B81-B95A-6999-6F38-20EC4DE5DD23}"/>
              </a:ext>
            </a:extLst>
          </p:cNvPr>
          <p:cNvSpPr txBox="1"/>
          <p:nvPr/>
        </p:nvSpPr>
        <p:spPr>
          <a:xfrm>
            <a:off x="4319751" y="2879071"/>
            <a:ext cx="3870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1.</a:t>
            </a:r>
            <a:r>
              <a:rPr kumimoji="1" lang="ko-KR" altLang="en-US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개인 설정 변경</a:t>
            </a:r>
            <a:endParaRPr kumimoji="1" lang="en-US" altLang="ko-KR" b="1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    </a:t>
            </a:r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닉네임</a:t>
            </a:r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선호 장르</a:t>
            </a:r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프로필 이미지</a:t>
            </a:r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 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비밀번호</a:t>
            </a:r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en-US" altLang="ko-KR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작성 리뷰 목록</a:t>
            </a:r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endParaRPr kumimoji="1" lang="en-US" altLang="ko-KR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3.</a:t>
            </a:r>
            <a:r>
              <a:rPr kumimoji="1" lang="ko-KR" altLang="en-US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관심 영화</a:t>
            </a:r>
            <a:r>
              <a:rPr kumimoji="1" lang="en-US" altLang="ko-KR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,</a:t>
            </a:r>
            <a:r>
              <a:rPr kumimoji="1" lang="ko-KR" altLang="en-US" b="1" dirty="0">
                <a:solidFill>
                  <a:schemeClr val="bg1"/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 추천 제외 영화 목록</a:t>
            </a:r>
            <a:endParaRPr kumimoji="1" lang="en-US" altLang="ko-KR" b="1" dirty="0">
              <a:solidFill>
                <a:schemeClr val="bg1"/>
              </a:solidFill>
              <a:latin typeface="CAFE24 SSURROUND AIR" pitchFamily="2" charset="-127"/>
              <a:ea typeface="CAFE24 SSURROUND AIR" pitchFamily="2" charset="-127"/>
              <a:cs typeface="CAFE24 SSURROUND AI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71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/>
          <p:nvPr/>
        </p:nvSpPr>
        <p:spPr>
          <a:xfrm>
            <a:off x="5406068" y="1160541"/>
            <a:ext cx="1596000" cy="427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3615043" y="-282679"/>
            <a:ext cx="1596000" cy="427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8"/>
          <p:cNvSpPr/>
          <p:nvPr/>
        </p:nvSpPr>
        <p:spPr>
          <a:xfrm>
            <a:off x="1824018" y="1160541"/>
            <a:ext cx="1596000" cy="427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8"/>
          <p:cNvSpPr/>
          <p:nvPr/>
        </p:nvSpPr>
        <p:spPr>
          <a:xfrm>
            <a:off x="5406068" y="1160541"/>
            <a:ext cx="1596000" cy="427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8"/>
          <p:cNvSpPr/>
          <p:nvPr/>
        </p:nvSpPr>
        <p:spPr>
          <a:xfrm>
            <a:off x="3615043" y="-282679"/>
            <a:ext cx="1596000" cy="427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8"/>
          <p:cNvSpPr/>
          <p:nvPr/>
        </p:nvSpPr>
        <p:spPr>
          <a:xfrm>
            <a:off x="1824018" y="1160541"/>
            <a:ext cx="1596000" cy="427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34;p39">
            <a:extLst>
              <a:ext uri="{FF2B5EF4-FFF2-40B4-BE49-F238E27FC236}">
                <a16:creationId xmlns:a16="http://schemas.microsoft.com/office/drawing/2014/main" id="{5769544D-7C3B-4316-8641-4009E04BE1F3}"/>
              </a:ext>
            </a:extLst>
          </p:cNvPr>
          <p:cNvSpPr txBox="1">
            <a:spLocks/>
          </p:cNvSpPr>
          <p:nvPr/>
        </p:nvSpPr>
        <p:spPr>
          <a:xfrm rot="-5400000">
            <a:off x="-1155993" y="2411305"/>
            <a:ext cx="36576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MOVIE JOY</a:t>
            </a:r>
            <a:b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</a:br>
            <a:r>
              <a:rPr lang="en-US" dirty="0">
                <a:solidFill>
                  <a:schemeClr val="lt1">
                    <a:alpha val="48000"/>
                  </a:schemeClr>
                </a:solidFill>
                <a:latin typeface="CAFE24 SSURROUND AIR" pitchFamily="2" charset="-127"/>
                <a:ea typeface="CAFE24 SSURROUND AIR" pitchFamily="2" charset="-127"/>
                <a:cs typeface="CAFE24 SSURROUND AIR" pitchFamily="2" charset="-127"/>
              </a:rPr>
              <a:t>Find The Movie U Want</a:t>
            </a:r>
          </a:p>
        </p:txBody>
      </p:sp>
      <p:sp>
        <p:nvSpPr>
          <p:cNvPr id="15" name="Google Shape;418;p48">
            <a:extLst>
              <a:ext uri="{FF2B5EF4-FFF2-40B4-BE49-F238E27FC236}">
                <a16:creationId xmlns:a16="http://schemas.microsoft.com/office/drawing/2014/main" id="{4F77390D-6FDC-0357-5F8E-FE5502AA457E}"/>
              </a:ext>
            </a:extLst>
          </p:cNvPr>
          <p:cNvSpPr/>
          <p:nvPr/>
        </p:nvSpPr>
        <p:spPr>
          <a:xfrm>
            <a:off x="7197093" y="-282679"/>
            <a:ext cx="1596000" cy="4270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21;p48">
            <a:extLst>
              <a:ext uri="{FF2B5EF4-FFF2-40B4-BE49-F238E27FC236}">
                <a16:creationId xmlns:a16="http://schemas.microsoft.com/office/drawing/2014/main" id="{A5EF7AF6-FFB8-5935-8142-47467B00D12A}"/>
              </a:ext>
            </a:extLst>
          </p:cNvPr>
          <p:cNvSpPr/>
          <p:nvPr/>
        </p:nvSpPr>
        <p:spPr>
          <a:xfrm>
            <a:off x="7197093" y="-282679"/>
            <a:ext cx="1596000" cy="427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F311FA6-D3CC-0086-52AE-3DDBDBEDE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008586"/>
              </p:ext>
            </p:extLst>
          </p:nvPr>
        </p:nvGraphicFramePr>
        <p:xfrm>
          <a:off x="1809139" y="1946792"/>
          <a:ext cx="7193857" cy="2133600"/>
        </p:xfrm>
        <a:graphic>
          <a:graphicData uri="http://schemas.openxmlformats.org/drawingml/2006/table">
            <a:tbl>
              <a:tblPr firstRow="1" bandRow="1">
                <a:effectLst>
                  <a:outerShdw blurRad="254034" dist="50800" dir="5400000" algn="ctr" rotWithShape="0">
                    <a:schemeClr val="bg1">
                      <a:alpha val="34000"/>
                    </a:schemeClr>
                  </a:outerShdw>
                </a:effectLst>
                <a:tableStyleId>{2D5ABB26-0587-4C30-8999-92F81FD0307C}</a:tableStyleId>
              </a:tblPr>
              <a:tblGrid>
                <a:gridCol w="1602354">
                  <a:extLst>
                    <a:ext uri="{9D8B030D-6E8A-4147-A177-3AD203B41FA5}">
                      <a16:colId xmlns:a16="http://schemas.microsoft.com/office/drawing/2014/main" val="1837106966"/>
                    </a:ext>
                  </a:extLst>
                </a:gridCol>
                <a:gridCol w="1986456">
                  <a:extLst>
                    <a:ext uri="{9D8B030D-6E8A-4147-A177-3AD203B41FA5}">
                      <a16:colId xmlns:a16="http://schemas.microsoft.com/office/drawing/2014/main" val="66615669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4104972018"/>
                    </a:ext>
                  </a:extLst>
                </a:gridCol>
                <a:gridCol w="2007475">
                  <a:extLst>
                    <a:ext uri="{9D8B030D-6E8A-4147-A177-3AD203B41FA5}">
                      <a16:colId xmlns:a16="http://schemas.microsoft.com/office/drawing/2014/main" val="3199484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effectLst>
                            <a:outerShdw blurRad="130158" dir="5400000" algn="ctr" rotWithShape="0">
                              <a:schemeClr val="bg1">
                                <a:alpha val="71000"/>
                              </a:schemeClr>
                            </a:outerShdw>
                          </a:effectLst>
                          <a:latin typeface="Cafe24 Ssurround" pitchFamily="2" charset="-127"/>
                          <a:ea typeface="Cafe24 Ssurround" pitchFamily="2" charset="-127"/>
                          <a:cs typeface="Cafe24 Ssurround" pitchFamily="2" charset="-127"/>
                        </a:rPr>
                        <a:t>HOME</a:t>
                      </a:r>
                      <a:endParaRPr lang="ko-Kore-KR" altLang="en-US" dirty="0">
                        <a:solidFill>
                          <a:schemeClr val="bg1"/>
                        </a:solidFill>
                        <a:effectLst>
                          <a:outerShdw blurRad="130158" dir="5400000" algn="ctr" rotWithShape="0">
                            <a:schemeClr val="bg1">
                              <a:alpha val="71000"/>
                            </a:schemeClr>
                          </a:outerShdw>
                        </a:effectLst>
                        <a:latin typeface="Cafe24 Ssurround" pitchFamily="2" charset="-127"/>
                        <a:ea typeface="Cafe24 Ssurround" pitchFamily="2" charset="-127"/>
                        <a:cs typeface="Cafe24 Ssurround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effectLst>
                            <a:outerShdw blurRad="130158" dir="5400000" algn="ctr" rotWithShape="0">
                              <a:schemeClr val="bg1">
                                <a:alpha val="71000"/>
                              </a:schemeClr>
                            </a:outerShdw>
                          </a:effectLst>
                          <a:latin typeface="Cafe24 Ssurround" pitchFamily="2" charset="-127"/>
                          <a:ea typeface="Cafe24 Ssurround" pitchFamily="2" charset="-127"/>
                          <a:cs typeface="Cafe24 Ssurround" pitchFamily="2" charset="-127"/>
                        </a:rPr>
                        <a:t>GENRE</a:t>
                      </a:r>
                      <a:endParaRPr lang="ko-Kore-KR" altLang="en-US" dirty="0">
                        <a:solidFill>
                          <a:schemeClr val="bg1"/>
                        </a:solidFill>
                        <a:effectLst>
                          <a:outerShdw blurRad="130158" dir="5400000" algn="ctr" rotWithShape="0">
                            <a:schemeClr val="bg1">
                              <a:alpha val="71000"/>
                            </a:schemeClr>
                          </a:outerShdw>
                        </a:effectLst>
                        <a:latin typeface="Cafe24 Ssurround" pitchFamily="2" charset="-127"/>
                        <a:ea typeface="Cafe24 Ssurround" pitchFamily="2" charset="-127"/>
                        <a:cs typeface="Cafe24 Ssurround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effectLst>
                            <a:outerShdw blurRad="130158" dir="5400000" algn="ctr" rotWithShape="0">
                              <a:schemeClr val="bg1">
                                <a:alpha val="71000"/>
                              </a:schemeClr>
                            </a:outerShdw>
                          </a:effectLst>
                          <a:latin typeface="Cafe24 Ssurround" pitchFamily="2" charset="-127"/>
                          <a:ea typeface="Cafe24 Ssurround" pitchFamily="2" charset="-127"/>
                          <a:cs typeface="Cafe24 Ssurround" pitchFamily="2" charset="-127"/>
                        </a:rPr>
                        <a:t>RELEASE</a:t>
                      </a:r>
                      <a:endParaRPr lang="ko-Kore-KR" altLang="en-US" dirty="0">
                        <a:solidFill>
                          <a:schemeClr val="bg1"/>
                        </a:solidFill>
                        <a:effectLst>
                          <a:outerShdw blurRad="130158" dir="5400000" algn="ctr" rotWithShape="0">
                            <a:schemeClr val="bg1">
                              <a:alpha val="71000"/>
                            </a:schemeClr>
                          </a:outerShdw>
                        </a:effectLst>
                        <a:latin typeface="Cafe24 Ssurround" pitchFamily="2" charset="-127"/>
                        <a:ea typeface="Cafe24 Ssurround" pitchFamily="2" charset="-127"/>
                        <a:cs typeface="Cafe24 Ssurround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effectLst>
                            <a:outerShdw blurRad="130158" dir="5400000" algn="ctr" rotWithShape="0">
                              <a:schemeClr val="bg1">
                                <a:alpha val="71000"/>
                              </a:schemeClr>
                            </a:outerShdw>
                          </a:effectLst>
                          <a:latin typeface="Cafe24 Ssurround" pitchFamily="2" charset="-127"/>
                          <a:ea typeface="Cafe24 Ssurround" pitchFamily="2" charset="-127"/>
                          <a:cs typeface="Cafe24 Ssurround" pitchFamily="2" charset="-127"/>
                        </a:rPr>
                        <a:t>SEARCH</a:t>
                      </a:r>
                      <a:endParaRPr lang="ko-Kore-KR" altLang="en-US" dirty="0">
                        <a:solidFill>
                          <a:schemeClr val="bg1"/>
                        </a:solidFill>
                        <a:effectLst>
                          <a:outerShdw blurRad="130158" dir="5400000" algn="ctr" rotWithShape="0">
                            <a:schemeClr val="bg1">
                              <a:alpha val="71000"/>
                            </a:schemeClr>
                          </a:outerShdw>
                        </a:effectLst>
                        <a:latin typeface="Cafe24 Ssurround" pitchFamily="2" charset="-127"/>
                        <a:ea typeface="Cafe24 Ssurround" pitchFamily="2" charset="-127"/>
                        <a:cs typeface="Cafe24 Ssurround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392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개의 추천 알고리즘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19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개의 장르 중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현재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상영 영화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영화 제목 검색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624800"/>
                  </a:ext>
                </a:extLst>
              </a:tr>
              <a:tr h="154205">
                <a:tc vMerge="1">
                  <a:txBody>
                    <a:bodyPr/>
                    <a:lstStyle/>
                    <a:p>
                      <a:pPr algn="l"/>
                      <a:endParaRPr lang="ko-Kore-KR" altLang="en-US" sz="12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선택한 장르의 영화 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개봉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예정 영화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음성인식을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통한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검색어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입력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4908319"/>
                  </a:ext>
                </a:extLst>
              </a:tr>
              <a:tr h="3011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POPULAR</a:t>
                      </a:r>
                      <a:endParaRPr lang="ko-Kore-KR" altLang="en-US" sz="12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추천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6250908"/>
                  </a:ext>
                </a:extLst>
              </a:tr>
              <a:tr h="42732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CHOICE </a:t>
                      </a:r>
                    </a:p>
                    <a:p>
                      <a:pPr algn="ctr"/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OF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GENRE</a:t>
                      </a:r>
                      <a:endParaRPr lang="ko-Kore-KR" altLang="en-US" sz="12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676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REVIEW </a:t>
                      </a:r>
                    </a:p>
                    <a:p>
                      <a:pPr algn="ctr"/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OF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 </a:t>
                      </a:r>
                      <a:r>
                        <a:rPr lang="en-US" altLang="ko-Kore-KR" sz="1200" dirty="0">
                          <a:solidFill>
                            <a:schemeClr val="bg1"/>
                          </a:solidFill>
                          <a:latin typeface="CAFE24 SSURROUND AIR" pitchFamily="2" charset="-127"/>
                          <a:ea typeface="CAFE24 SSURROUND AIR" pitchFamily="2" charset="-127"/>
                          <a:cs typeface="CAFE24 SSURROUND AIR" pitchFamily="2" charset="-127"/>
                        </a:rPr>
                        <a:t>GENRE</a:t>
                      </a:r>
                      <a:endParaRPr lang="ko-Kore-KR" altLang="en-US" sz="1200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  <a:latin typeface="CAFE24 SSURROUND AIR" pitchFamily="2" charset="-127"/>
                        <a:ea typeface="CAFE24 SSURROUND AIR" pitchFamily="2" charset="-127"/>
                        <a:cs typeface="CAFE24 SSURROUND AIR" pitchFamily="2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8056370"/>
                  </a:ext>
                </a:extLst>
              </a:tr>
            </a:tbl>
          </a:graphicData>
        </a:graphic>
      </p:graphicFrame>
      <p:sp>
        <p:nvSpPr>
          <p:cNvPr id="19" name="Google Shape;175;p34">
            <a:extLst>
              <a:ext uri="{FF2B5EF4-FFF2-40B4-BE49-F238E27FC236}">
                <a16:creationId xmlns:a16="http://schemas.microsoft.com/office/drawing/2014/main" id="{B66B78B8-2D72-4A52-0505-A0440518050C}"/>
              </a:ext>
            </a:extLst>
          </p:cNvPr>
          <p:cNvSpPr txBox="1">
            <a:spLocks/>
          </p:cNvSpPr>
          <p:nvPr/>
        </p:nvSpPr>
        <p:spPr>
          <a:xfrm flipH="1">
            <a:off x="350907" y="434426"/>
            <a:ext cx="2877811" cy="445008"/>
          </a:xfrm>
          <a:prstGeom prst="rect">
            <a:avLst/>
          </a:prstGeom>
          <a:noFill/>
          <a:ln>
            <a:noFill/>
          </a:ln>
          <a:effectLst>
            <a:outerShdw blurRad="212277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l"/>
            <a:r>
              <a:rPr lang="en" sz="28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FEATURES</a:t>
            </a:r>
          </a:p>
          <a:p>
            <a:pPr algn="l"/>
            <a:r>
              <a:rPr lang="en-US" altLang="ko-KR" sz="2400" dirty="0">
                <a:ln w="15875">
                  <a:solidFill>
                    <a:schemeClr val="bg1"/>
                  </a:solidFill>
                </a:ln>
                <a:noFill/>
                <a:effectLst>
                  <a:outerShdw blurRad="631558" dir="2700000" sx="99501" sy="99501" algn="tl" rotWithShape="0">
                    <a:schemeClr val="bg1">
                      <a:alpha val="74942"/>
                    </a:schemeClr>
                  </a:outerShdw>
                </a:effectLst>
                <a:latin typeface="Cafe24 Ssurround" pitchFamily="2" charset="-127"/>
                <a:ea typeface="Cafe24 Ssurround" pitchFamily="2" charset="-127"/>
                <a:cs typeface="Cafe24 Ssurround" pitchFamily="2" charset="-127"/>
              </a:rPr>
              <a:t>-movie</a:t>
            </a:r>
            <a:endParaRPr lang="en" sz="2000" dirty="0">
              <a:ln w="15875">
                <a:solidFill>
                  <a:schemeClr val="bg1"/>
                </a:solidFill>
              </a:ln>
              <a:noFill/>
              <a:effectLst>
                <a:outerShdw blurRad="631558" dir="2700000" sx="99501" sy="99501" algn="tl" rotWithShape="0">
                  <a:schemeClr val="bg1">
                    <a:alpha val="74942"/>
                  </a:schemeClr>
                </a:outerShdw>
              </a:effectLst>
              <a:latin typeface="Cafe24 Ssurround" pitchFamily="2" charset="-127"/>
              <a:ea typeface="Cafe24 Ssurround" pitchFamily="2" charset="-127"/>
              <a:cs typeface="Cafe24 Ssurroun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51286"/>
      </p:ext>
    </p:extLst>
  </p:cSld>
  <p:clrMapOvr>
    <a:masterClrMapping/>
  </p:clrMapOvr>
</p:sld>
</file>

<file path=ppt/theme/theme1.xml><?xml version="1.0" encoding="utf-8"?>
<a:theme xmlns:a="http://schemas.openxmlformats.org/drawingml/2006/main" name="Neon Cyber Mon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0FCF1"/>
      </a:accent1>
      <a:accent2>
        <a:srgbClr val="F73CAB"/>
      </a:accent2>
      <a:accent3>
        <a:srgbClr val="1E1E1E"/>
      </a:accent3>
      <a:accent4>
        <a:srgbClr val="2ED9FF"/>
      </a:accent4>
      <a:accent5>
        <a:srgbClr val="FFE2F7"/>
      </a:accent5>
      <a:accent6>
        <a:srgbClr val="FFFFFF"/>
      </a:accent6>
      <a:hlink>
        <a:srgbClr val="FF9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449</Words>
  <Application>Microsoft Office PowerPoint</Application>
  <PresentationFormat>화면 슬라이드 쇼(16:9)</PresentationFormat>
  <Paragraphs>125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Work Sans Light</vt:lpstr>
      <vt:lpstr>Cafe24 Ssurround</vt:lpstr>
      <vt:lpstr>Work Sans Medium</vt:lpstr>
      <vt:lpstr>Arial</vt:lpstr>
      <vt:lpstr>Varela Round</vt:lpstr>
      <vt:lpstr>CAFE24 SSURROUND AIR</vt:lpstr>
      <vt:lpstr>Fira Sans Extra Condensed Medium</vt:lpstr>
      <vt:lpstr>Righteous</vt:lpstr>
      <vt:lpstr>Neon Cyber Monday by Slidesgo</vt:lpstr>
      <vt:lpstr>MOVIE JOY</vt:lpstr>
      <vt:lpstr>TABLE OF CONTENTS</vt:lpstr>
      <vt:lpstr>INTRO</vt:lpstr>
      <vt:lpstr>MOVIE JOY</vt:lpstr>
      <vt:lpstr>MOVIE JOY Find The Movie U Want</vt:lpstr>
      <vt:lpstr>ABOUT MOVIE JOY</vt:lpstr>
      <vt:lpstr>PowerPoint 프레젠테이션</vt:lpstr>
      <vt:lpstr>PowerPoint 프레젠테이션</vt:lpstr>
      <vt:lpstr>PowerPoint 프레젠테이션</vt:lpstr>
      <vt:lpstr>MOVIE INFO</vt:lpstr>
      <vt:lpstr>SHOW THE PAGE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JOY</dc:title>
  <dc:creator>bomul</dc:creator>
  <cp:lastModifiedBy>bomul1128@naver.com</cp:lastModifiedBy>
  <cp:revision>14</cp:revision>
  <dcterms:modified xsi:type="dcterms:W3CDTF">2022-05-26T22:14:14Z</dcterms:modified>
</cp:coreProperties>
</file>